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44" r:id="rId2"/>
    <p:sldId id="347" r:id="rId3"/>
    <p:sldId id="351" r:id="rId4"/>
    <p:sldId id="348" r:id="rId5"/>
    <p:sldId id="352" r:id="rId6"/>
    <p:sldId id="350" r:id="rId7"/>
    <p:sldId id="349" r:id="rId8"/>
    <p:sldId id="345" r:id="rId9"/>
    <p:sldId id="346" r:id="rId10"/>
    <p:sldId id="353" r:id="rId11"/>
    <p:sldId id="354" r:id="rId12"/>
    <p:sldId id="298" r:id="rId13"/>
    <p:sldId id="301" r:id="rId14"/>
    <p:sldId id="302" r:id="rId15"/>
    <p:sldId id="299" r:id="rId16"/>
    <p:sldId id="290" r:id="rId17"/>
    <p:sldId id="304" r:id="rId18"/>
    <p:sldId id="300" r:id="rId19"/>
    <p:sldId id="291" r:id="rId20"/>
    <p:sldId id="306" r:id="rId21"/>
    <p:sldId id="307" r:id="rId22"/>
    <p:sldId id="320" r:id="rId23"/>
    <p:sldId id="332" r:id="rId24"/>
    <p:sldId id="308" r:id="rId25"/>
    <p:sldId id="331" r:id="rId26"/>
    <p:sldId id="321" r:id="rId27"/>
    <p:sldId id="309" r:id="rId28"/>
    <p:sldId id="322" r:id="rId29"/>
    <p:sldId id="341" r:id="rId30"/>
    <p:sldId id="310" r:id="rId31"/>
    <p:sldId id="323" r:id="rId32"/>
    <p:sldId id="340" r:id="rId33"/>
    <p:sldId id="311" r:id="rId34"/>
    <p:sldId id="324" r:id="rId35"/>
    <p:sldId id="339" r:id="rId36"/>
    <p:sldId id="312" r:id="rId37"/>
    <p:sldId id="325" r:id="rId38"/>
    <p:sldId id="338" r:id="rId39"/>
    <p:sldId id="318" r:id="rId40"/>
    <p:sldId id="292" r:id="rId41"/>
    <p:sldId id="329" r:id="rId42"/>
    <p:sldId id="319" r:id="rId43"/>
    <p:sldId id="342" r:id="rId44"/>
    <p:sldId id="343" r:id="rId45"/>
    <p:sldId id="313" r:id="rId46"/>
    <p:sldId id="326" r:id="rId47"/>
    <p:sldId id="337" r:id="rId48"/>
    <p:sldId id="314" r:id="rId49"/>
    <p:sldId id="336" r:id="rId50"/>
    <p:sldId id="293" r:id="rId51"/>
    <p:sldId id="315" r:id="rId52"/>
    <p:sldId id="335" r:id="rId53"/>
    <p:sldId id="333" r:id="rId54"/>
    <p:sldId id="316" r:id="rId55"/>
    <p:sldId id="327" r:id="rId56"/>
    <p:sldId id="334" r:id="rId57"/>
    <p:sldId id="317" r:id="rId58"/>
    <p:sldId id="328" r:id="rId59"/>
    <p:sldId id="330" r:id="rId60"/>
    <p:sldId id="294" r:id="rId61"/>
    <p:sldId id="295" r:id="rId62"/>
    <p:sldId id="296" r:id="rId63"/>
    <p:sldId id="297" r:id="rId64"/>
    <p:sldId id="284" r:id="rId65"/>
    <p:sldId id="257" r:id="rId66"/>
    <p:sldId id="256" r:id="rId67"/>
    <p:sldId id="271" r:id="rId68"/>
    <p:sldId id="270" r:id="rId69"/>
    <p:sldId id="259" r:id="rId70"/>
    <p:sldId id="279" r:id="rId71"/>
    <p:sldId id="269" r:id="rId72"/>
    <p:sldId id="272" r:id="rId73"/>
    <p:sldId id="273" r:id="rId74"/>
    <p:sldId id="275" r:id="rId75"/>
    <p:sldId id="277" r:id="rId76"/>
    <p:sldId id="278" r:id="rId77"/>
    <p:sldId id="264" r:id="rId78"/>
    <p:sldId id="265" r:id="rId79"/>
    <p:sldId id="266" r:id="rId80"/>
    <p:sldId id="258" r:id="rId81"/>
    <p:sldId id="260" r:id="rId82"/>
    <p:sldId id="261" r:id="rId83"/>
    <p:sldId id="262" r:id="rId84"/>
    <p:sldId id="263" r:id="rId8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0"/>
    <p:restoredTop sz="94654"/>
  </p:normalViewPr>
  <p:slideViewPr>
    <p:cSldViewPr snapToGrid="0" snapToObjects="1">
      <p:cViewPr>
        <p:scale>
          <a:sx n="113" d="100"/>
          <a:sy n="113" d="100"/>
        </p:scale>
        <p:origin x="101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CB010-EB5D-D84F-A140-FD72B06D8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C88226-88FD-8949-A463-86FFEA246D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C62E1-D6E6-7E4B-87F9-4D1E8EC3B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97CC6-BE59-144E-AAF9-9BA747F5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6EC20-9666-7D42-AA96-14C7788D1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8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42EBB-FB8B-4749-9C21-1953032CF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1B4D1-D42D-5847-9360-5F31D32A18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9F4EF5-56E3-E44D-9EE1-00C6A457B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8DA85-5095-C64A-AEEC-388450049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2B539-41D7-E04D-9F33-7001C65F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20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CE01BC-724B-214A-8889-77DAB0DB0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7E8F27-09AC-5F43-B099-172D2F73A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38169-0BF9-FE44-AC88-510092BB8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67F3D-A12D-C24E-BE73-0984F8774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BDBD4-7A9A-844E-9A6B-0BA6365F4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940EC-F816-FD44-9DA8-E8B69EEB5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2303F-96A9-CB42-993E-96D7084A9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8276C8-8B62-8547-A48E-574FC8468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6A772-97A5-344A-9E57-5001B149A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6F630-101E-784C-AC03-D7FA77791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3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208B3-73DA-EA42-89B8-0093ED364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DFFCE-B1AE-F74E-87D2-D818A4BF5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966B7-0F95-364C-BA19-C9960B8F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57427-5706-DA44-B551-D8DD8DC1E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DDBF3-7E62-0046-97E4-1C4F0EA09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537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5BF35-6E91-534B-B424-E0FCFD64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8E38E1-FE55-EB4F-B8B3-A4E67E69F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F7384C-0A86-7B46-A64D-86FF04D44E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72BEE-D3DE-0D41-8CFD-C82D6C0D9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EE26D-87B7-2945-9874-EBC740F87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C6D8B3-303B-7B42-88B9-464748B0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08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7EC9D-9E22-2A47-B84B-10366D64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E1014-19EA-4A49-AD6C-8D5EA55DC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563B92-C165-E74B-83C6-5A9F7D754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D67B1A-4FCB-2540-91EA-25931F20A7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E4360D-A3A3-974C-96E5-908B0E3C3F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C87080-E58A-1F48-A484-D1F8CA01F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3E978-B4FD-D440-990D-E4D747461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A4956A-12D4-A844-80B7-24A167CD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199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3CCE-AF2D-1846-98B3-F265E9C90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D8E27D-D544-354D-8B87-756CD897B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EC495C-E67E-B647-872D-186A32C9C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A53ABD-37C6-AA40-85EF-23C5FE237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239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1FD1EE-4A0E-6D43-ABB5-A2B6C402E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9A19E-925E-F24D-A6D1-588A137A0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521C8-3FEF-8040-9A95-8ACF8CFF7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4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B7274-6F3C-A64B-A3CA-D969659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769A4-0891-6A47-96D9-942519C8C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E3EC5-BDE8-4A4E-9833-3E98E840D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E34BA0-BCB3-2B4D-82D9-FF25BF906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2566D-B033-D64B-8AC7-C15EACE78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355500-CAAA-1344-9BFE-F8B995E05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04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89A5C-42EE-7848-8E32-73C3436CE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CADF7-DBA7-8742-803F-5157427F7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9C61D-3B46-6741-A452-A41DDF0E2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A6AF45-C55A-E843-AA30-0F40C6ED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928097-9C1F-1D41-BDDA-98DAB6278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DBB44F-E937-364C-A5F6-52794A3E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0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BDFAC7-DAAC-C54C-9F56-A623FB18F1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D288D-81EB-6542-B519-B577DDA32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2EC3B-D0B0-084F-8775-08BBF3B1BA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8DBD3-2BDB-E84E-9C07-5CF9A520F2C5}" type="datetimeFigureOut">
              <a:rPr lang="en-US" smtClean="0"/>
              <a:t>4/13/20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55E09-E8AC-B74A-83CC-7617D1846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F010B-4591-5347-82B7-9255A73B05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6EEBB-AC1F-244D-AC9A-59BAAA3232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02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microsoft.com/office/2007/relationships/hdphoto" Target="../media/hdphoto3.wdp"/><Relationship Id="rId4" Type="http://schemas.microsoft.com/office/2007/relationships/hdphoto" Target="../media/hdphoto2.wdp"/></Relationships>
</file>

<file path=ppt/slides/_rels/slide6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5" Type="http://schemas.openxmlformats.org/officeDocument/2006/relationships/image" Target="../media/image11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104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2BE9ED-70BC-E044-92E9-C55F4B7A83FD}"/>
              </a:ext>
            </a:extLst>
          </p:cNvPr>
          <p:cNvSpPr txBox="1"/>
          <p:nvPr/>
        </p:nvSpPr>
        <p:spPr>
          <a:xfrm>
            <a:off x="114763" y="6443377"/>
            <a:ext cx="208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train_think1.png</a:t>
            </a:r>
          </a:p>
        </p:txBody>
      </p:sp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E47E4FA-210F-5047-A85A-3A27BC428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54205" r="61641" b="23430"/>
          <a:stretch/>
        </p:blipFill>
        <p:spPr bwMode="auto">
          <a:xfrm>
            <a:off x="9528997" y="4791498"/>
            <a:ext cx="95140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60076DB-C323-1C4F-ABE2-151D83B1F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3094791" y="4799442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BBC384C-1090-A347-A158-0E774459E7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1" t="76212" r="468" b="1718"/>
          <a:stretch/>
        </p:blipFill>
        <p:spPr bwMode="auto">
          <a:xfrm>
            <a:off x="7864627" y="4800694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436B6C7-05A4-3A4B-969D-5CCFD0A42F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3" t="32555" r="61626" b="45446"/>
          <a:stretch/>
        </p:blipFill>
        <p:spPr bwMode="auto">
          <a:xfrm>
            <a:off x="1492495" y="4802901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484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2BE9ED-70BC-E044-92E9-C55F4B7A83FD}"/>
              </a:ext>
            </a:extLst>
          </p:cNvPr>
          <p:cNvSpPr txBox="1"/>
          <p:nvPr/>
        </p:nvSpPr>
        <p:spPr>
          <a:xfrm>
            <a:off x="114763" y="6443377"/>
            <a:ext cx="2086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train_think2.png</a:t>
            </a:r>
          </a:p>
        </p:txBody>
      </p:sp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F73F380B-A067-844B-A1F0-8B5F41EBD3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1" t="54205" r="8125" b="23430"/>
          <a:stretch/>
        </p:blipFill>
        <p:spPr bwMode="auto">
          <a:xfrm>
            <a:off x="3131522" y="4804213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B27F61F-6ED5-DF41-B13F-1588543561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76212" r="53985" b="1718"/>
          <a:stretch/>
        </p:blipFill>
        <p:spPr bwMode="auto">
          <a:xfrm>
            <a:off x="4708621" y="4813409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43E11F9-811F-F34E-B27B-384E2B26A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1" t="32555" r="31000" b="45446"/>
          <a:stretch/>
        </p:blipFill>
        <p:spPr bwMode="auto">
          <a:xfrm>
            <a:off x="1525849" y="4815616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576246DB-7F3B-D84B-9510-8540FCECC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32555" r="84594" b="45446"/>
          <a:stretch/>
        </p:blipFill>
        <p:spPr bwMode="auto">
          <a:xfrm>
            <a:off x="7881868" y="4815616"/>
            <a:ext cx="95250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666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red card to play?</a:t>
            </a:r>
            <a:br>
              <a:rPr lang="en-US" dirty="0"/>
            </a:br>
            <a:r>
              <a:rPr lang="en-US" dirty="0"/>
              <a:t>Who can play a red card?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959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89F8401-F0EF-6846-A8D4-6CEA6AD4D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6" t="32555" r="23423" b="45446"/>
          <a:stretch/>
        </p:blipFill>
        <p:spPr bwMode="auto">
          <a:xfrm>
            <a:off x="1398036" y="4815804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eck of playing Cards - Mathematics Probability - Teachoo">
            <a:extLst>
              <a:ext uri="{FF2B5EF4-FFF2-40B4-BE49-F238E27FC236}">
                <a16:creationId xmlns:a16="http://schemas.microsoft.com/office/drawing/2014/main" id="{4E473FA6-B78D-314F-9D0D-166E753D8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54205" r="76953" b="23430"/>
          <a:stretch/>
        </p:blipFill>
        <p:spPr bwMode="auto">
          <a:xfrm>
            <a:off x="3028038" y="4804401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1BB9644-8B0B-5F40-B02E-A57C8A48A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0887" r="69219" b="67003"/>
          <a:stretch/>
        </p:blipFill>
        <p:spPr bwMode="auto">
          <a:xfrm>
            <a:off x="4658040" y="4812345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D84F8CF-973C-334F-81EA-328060EFC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7918044" y="4820289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05AA630-84EA-594A-A6DF-78D556D8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 t="54205" r="84687" b="23430"/>
          <a:stretch/>
        </p:blipFill>
        <p:spPr bwMode="auto">
          <a:xfrm>
            <a:off x="6362317" y="4804401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01A6FAF-2C13-924C-85F9-40ABE1C37F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9528997" y="4815804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2BE9ED-70BC-E044-92E9-C55F4B7A83FD}"/>
              </a:ext>
            </a:extLst>
          </p:cNvPr>
          <p:cNvSpPr txBox="1"/>
          <p:nvPr/>
        </p:nvSpPr>
        <p:spPr>
          <a:xfrm>
            <a:off x="114764" y="6443377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red1.png</a:t>
            </a:r>
          </a:p>
        </p:txBody>
      </p:sp>
    </p:spTree>
    <p:extLst>
      <p:ext uri="{BB962C8B-B14F-4D97-AF65-F5344CB8AC3E}">
        <p14:creationId xmlns:p14="http://schemas.microsoft.com/office/powerpoint/2010/main" val="94701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89F8401-F0EF-6846-A8D4-6CEA6AD4DB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6" t="32555" r="23423" b="45446"/>
          <a:stretch/>
        </p:blipFill>
        <p:spPr bwMode="auto">
          <a:xfrm>
            <a:off x="9610594" y="4793885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Deck of playing Cards - Mathematics Probability - Teachoo">
            <a:extLst>
              <a:ext uri="{FF2B5EF4-FFF2-40B4-BE49-F238E27FC236}">
                <a16:creationId xmlns:a16="http://schemas.microsoft.com/office/drawing/2014/main" id="{4E473FA6-B78D-314F-9D0D-166E753D87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54205" r="76953" b="23430"/>
          <a:stretch/>
        </p:blipFill>
        <p:spPr bwMode="auto">
          <a:xfrm>
            <a:off x="4722401" y="4782482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1BB9644-8B0B-5F40-B02E-A57C8A48A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0887" r="69219" b="67003"/>
          <a:stretch/>
        </p:blipFill>
        <p:spPr bwMode="auto">
          <a:xfrm>
            <a:off x="7968496" y="4790426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D84F8CF-973C-334F-81EA-328060EFC9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1457256" y="4790426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05AA630-84EA-594A-A6DF-78D556D87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 t="54205" r="84687" b="23430"/>
          <a:stretch/>
        </p:blipFill>
        <p:spPr bwMode="auto">
          <a:xfrm>
            <a:off x="6354973" y="4782482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664D411-D88E-6B4C-8727-BC8D42ADFF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3080303" y="4793885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3E6778-7F41-AA41-BA2B-96F7A5525CA7}"/>
              </a:ext>
            </a:extLst>
          </p:cNvPr>
          <p:cNvSpPr txBox="1"/>
          <p:nvPr/>
        </p:nvSpPr>
        <p:spPr>
          <a:xfrm>
            <a:off x="111034" y="6488668"/>
            <a:ext cx="1082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red2.png</a:t>
            </a:r>
          </a:p>
        </p:txBody>
      </p:sp>
    </p:spTree>
    <p:extLst>
      <p:ext uri="{BB962C8B-B14F-4D97-AF65-F5344CB8AC3E}">
        <p14:creationId xmlns:p14="http://schemas.microsoft.com/office/powerpoint/2010/main" val="3032816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black card?</a:t>
            </a:r>
            <a:br>
              <a:rPr lang="en-US" dirty="0"/>
            </a:br>
            <a:r>
              <a:rPr lang="en-US" dirty="0"/>
              <a:t>Who can play a black card?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1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42B61DB-EC18-0641-8BF7-ED4CD5C18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10581" r="23359" b="67309"/>
          <a:stretch/>
        </p:blipFill>
        <p:spPr bwMode="auto">
          <a:xfrm>
            <a:off x="1387634" y="4802665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FAB741F-27AE-1F4D-842E-4025EF539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9628720" y="4802665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Deck of playing Cards - Mathematics Probability - Teachoo">
            <a:extLst>
              <a:ext uri="{FF2B5EF4-FFF2-40B4-BE49-F238E27FC236}">
                <a16:creationId xmlns:a16="http://schemas.microsoft.com/office/drawing/2014/main" id="{D434E979-EFC3-8649-A243-E029F9952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76212" r="77031" b="1718"/>
          <a:stretch/>
        </p:blipFill>
        <p:spPr bwMode="auto">
          <a:xfrm>
            <a:off x="3035851" y="4803917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6509536-4392-9E47-AFDC-FDA6BE8F6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76212" r="84531" b="1718"/>
          <a:stretch/>
        </p:blipFill>
        <p:spPr bwMode="auto">
          <a:xfrm>
            <a:off x="6322760" y="4803917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DE2FED7-D9F8-4645-9992-C205E5EF2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7980502" y="4806124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4954B2F-DD24-DA4C-8C59-84FE0B55C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7" t="32555" r="69282" b="45446"/>
          <a:stretch/>
        </p:blipFill>
        <p:spPr bwMode="auto">
          <a:xfrm>
            <a:off x="4674543" y="4806124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BFE37FA-DE11-8A4F-9ECE-65CE8A2EAF00}"/>
              </a:ext>
            </a:extLst>
          </p:cNvPr>
          <p:cNvSpPr txBox="1"/>
          <p:nvPr/>
        </p:nvSpPr>
        <p:spPr>
          <a:xfrm>
            <a:off x="137160" y="6488668"/>
            <a:ext cx="119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black1.png</a:t>
            </a:r>
          </a:p>
        </p:txBody>
      </p:sp>
    </p:spTree>
    <p:extLst>
      <p:ext uri="{BB962C8B-B14F-4D97-AF65-F5344CB8AC3E}">
        <p14:creationId xmlns:p14="http://schemas.microsoft.com/office/powerpoint/2010/main" val="1781684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42B61DB-EC18-0641-8BF7-ED4CD5C189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10581" r="23359" b="67309"/>
          <a:stretch/>
        </p:blipFill>
        <p:spPr bwMode="auto">
          <a:xfrm>
            <a:off x="9528997" y="4755858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FAB741F-27AE-1F4D-842E-4025EF5397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3068326" y="4755858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Deck of playing Cards - Mathematics Probability - Teachoo">
            <a:extLst>
              <a:ext uri="{FF2B5EF4-FFF2-40B4-BE49-F238E27FC236}">
                <a16:creationId xmlns:a16="http://schemas.microsoft.com/office/drawing/2014/main" id="{D434E979-EFC3-8649-A243-E029F9952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76212" r="77031" b="1718"/>
          <a:stretch/>
        </p:blipFill>
        <p:spPr bwMode="auto">
          <a:xfrm>
            <a:off x="4683494" y="4757110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6509536-4392-9E47-AFDC-FDA6BE8F6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76212" r="84531" b="1718"/>
          <a:stretch/>
        </p:blipFill>
        <p:spPr bwMode="auto">
          <a:xfrm>
            <a:off x="6289136" y="4757110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DE2FED7-D9F8-4645-9992-C205E5EF2C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1453159" y="4759317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4954B2F-DD24-DA4C-8C59-84FE0B55C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7" t="32555" r="69282" b="45446"/>
          <a:stretch/>
        </p:blipFill>
        <p:spPr bwMode="auto">
          <a:xfrm>
            <a:off x="7913828" y="4759317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DC6320-B648-7E40-B083-8B02D0BE0612}"/>
              </a:ext>
            </a:extLst>
          </p:cNvPr>
          <p:cNvSpPr txBox="1"/>
          <p:nvPr/>
        </p:nvSpPr>
        <p:spPr>
          <a:xfrm>
            <a:off x="137160" y="6488668"/>
            <a:ext cx="11974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black2.png</a:t>
            </a:r>
          </a:p>
        </p:txBody>
      </p:sp>
    </p:spTree>
    <p:extLst>
      <p:ext uri="{BB962C8B-B14F-4D97-AF65-F5344CB8AC3E}">
        <p14:creationId xmlns:p14="http://schemas.microsoft.com/office/powerpoint/2010/main" val="3582998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spade?</a:t>
            </a:r>
            <a:br>
              <a:rPr lang="en-US" dirty="0"/>
            </a:br>
            <a:r>
              <a:rPr lang="en-US" dirty="0"/>
              <a:t>Who can play a spade?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55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1" descr="Deck of playing Cards - Mathematics Probability - Teachoo">
            <a:extLst>
              <a:ext uri="{FF2B5EF4-FFF2-40B4-BE49-F238E27FC236}">
                <a16:creationId xmlns:a16="http://schemas.microsoft.com/office/drawing/2014/main" id="{B5EEF5F0-2BE1-0749-8032-766E767D5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76212" r="77031" b="1718"/>
          <a:stretch/>
        </p:blipFill>
        <p:spPr bwMode="auto">
          <a:xfrm>
            <a:off x="3040578" y="4836201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52A4680-C084-5C4C-9C7D-7F4895361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4" t="76212" r="31015" b="1718"/>
          <a:stretch/>
        </p:blipFill>
        <p:spPr bwMode="auto">
          <a:xfrm>
            <a:off x="9544437" y="4836201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DE4CC28-45A1-A241-970D-3C355643B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4660628" y="4836201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501DA54D-06C9-B543-BFEE-916CABC08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9" t="76212" r="61641" b="1718"/>
          <a:stretch/>
        </p:blipFill>
        <p:spPr bwMode="auto">
          <a:xfrm>
            <a:off x="7919778" y="4836201"/>
            <a:ext cx="957107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DE14E2E-85CB-544E-AEED-006FDDB32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6290203" y="4838408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4D5981E-967F-504B-9EDB-11A459E0C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6" t="54173" r="38694" b="23462"/>
          <a:stretch/>
        </p:blipFill>
        <p:spPr bwMode="auto">
          <a:xfrm>
            <a:off x="1408652" y="4827005"/>
            <a:ext cx="9643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FF38FE-90F6-8F45-B7D2-B6BF96ED74B7}"/>
              </a:ext>
            </a:extLst>
          </p:cNvPr>
          <p:cNvSpPr txBox="1"/>
          <p:nvPr/>
        </p:nvSpPr>
        <p:spPr>
          <a:xfrm>
            <a:off x="137159" y="6488668"/>
            <a:ext cx="12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spade1.png</a:t>
            </a:r>
          </a:p>
        </p:txBody>
      </p:sp>
    </p:spTree>
    <p:extLst>
      <p:ext uri="{BB962C8B-B14F-4D97-AF65-F5344CB8AC3E}">
        <p14:creationId xmlns:p14="http://schemas.microsoft.com/office/powerpoint/2010/main" val="1950922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7F79EFA-A788-6344-8D25-24C2D3C72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 t="54205" r="84687" b="23430"/>
          <a:stretch/>
        </p:blipFill>
        <p:spPr bwMode="auto">
          <a:xfrm>
            <a:off x="4589762" y="2871411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Deck of playing Cards - Mathematics Probability - Teachoo">
            <a:extLst>
              <a:ext uri="{FF2B5EF4-FFF2-40B4-BE49-F238E27FC236}">
                <a16:creationId xmlns:a16="http://schemas.microsoft.com/office/drawing/2014/main" id="{724550D4-C36B-F948-994D-EBA51616EA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54205" r="76953" b="23430"/>
          <a:stretch/>
        </p:blipFill>
        <p:spPr bwMode="auto">
          <a:xfrm>
            <a:off x="4985244" y="2871411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6A9D294-AC75-8940-90BE-96E44DC44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5" t="54205" r="69297" b="23430"/>
          <a:stretch/>
        </p:blipFill>
        <p:spPr bwMode="auto">
          <a:xfrm>
            <a:off x="5399775" y="2871411"/>
            <a:ext cx="971551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E71F7E2-9585-F24B-A949-90F34D511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54205" r="61641" b="23430"/>
          <a:stretch/>
        </p:blipFill>
        <p:spPr bwMode="auto">
          <a:xfrm>
            <a:off x="5823832" y="2871411"/>
            <a:ext cx="95140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D91910D-AE70-C549-8C8A-62310F769E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2" t="54205" r="54044" b="23430"/>
          <a:stretch/>
        </p:blipFill>
        <p:spPr bwMode="auto">
          <a:xfrm>
            <a:off x="6227747" y="2871411"/>
            <a:ext cx="95025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AA4A72B-8750-674F-89C6-CCF7106E8E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7" t="54205" r="46333" b="23430"/>
          <a:stretch/>
        </p:blipFill>
        <p:spPr bwMode="auto">
          <a:xfrm>
            <a:off x="6630512" y="2871411"/>
            <a:ext cx="975360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44B1D17-04E7-394A-B6E7-519E6AD3C7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6" t="54173" r="38694" b="23462"/>
          <a:stretch/>
        </p:blipFill>
        <p:spPr bwMode="auto">
          <a:xfrm>
            <a:off x="7058378" y="2871411"/>
            <a:ext cx="9643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04EFE42-1BE7-9D48-919C-DFEEF57FAD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69" t="54205" r="31044" b="23430"/>
          <a:stretch/>
        </p:blipFill>
        <p:spPr bwMode="auto">
          <a:xfrm>
            <a:off x="7475260" y="2871411"/>
            <a:ext cx="961534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EE39AAF-9B37-8643-A9B5-11C74C36D8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1" t="54205" r="23312" b="23430"/>
          <a:stretch/>
        </p:blipFill>
        <p:spPr bwMode="auto">
          <a:xfrm>
            <a:off x="7889303" y="2871411"/>
            <a:ext cx="96153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89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1" descr="Deck of playing Cards - Mathematics Probability - Teachoo">
            <a:extLst>
              <a:ext uri="{FF2B5EF4-FFF2-40B4-BE49-F238E27FC236}">
                <a16:creationId xmlns:a16="http://schemas.microsoft.com/office/drawing/2014/main" id="{B5EEF5F0-2BE1-0749-8032-766E767D5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76212" r="77031" b="1718"/>
          <a:stretch/>
        </p:blipFill>
        <p:spPr bwMode="auto">
          <a:xfrm>
            <a:off x="3096860" y="4802082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52A4680-C084-5C4C-9C7D-7F4895361B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4" t="76212" r="31015" b="1718"/>
          <a:stretch/>
        </p:blipFill>
        <p:spPr bwMode="auto">
          <a:xfrm>
            <a:off x="4703240" y="4802082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DE4CC28-45A1-A241-970D-3C355643B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1480955" y="4802082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501DA54D-06C9-B543-BFEE-916CABC08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9" t="76212" r="61641" b="1718"/>
          <a:stretch/>
        </p:blipFill>
        <p:spPr bwMode="auto">
          <a:xfrm>
            <a:off x="7937401" y="4802082"/>
            <a:ext cx="957107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DE14E2E-85CB-544E-AEED-006FDDB32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9548386" y="4804289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4D5981E-967F-504B-9EDB-11A459E0C8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6" t="54173" r="38694" b="23462"/>
          <a:stretch/>
        </p:blipFill>
        <p:spPr bwMode="auto">
          <a:xfrm>
            <a:off x="6319145" y="4792886"/>
            <a:ext cx="9643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E8DF18-17DD-A849-81E1-16857FD10D26}"/>
              </a:ext>
            </a:extLst>
          </p:cNvPr>
          <p:cNvSpPr txBox="1"/>
          <p:nvPr/>
        </p:nvSpPr>
        <p:spPr>
          <a:xfrm>
            <a:off x="209462" y="6488668"/>
            <a:ext cx="12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spade2.png</a:t>
            </a:r>
          </a:p>
        </p:txBody>
      </p:sp>
    </p:spTree>
    <p:extLst>
      <p:ext uri="{BB962C8B-B14F-4D97-AF65-F5344CB8AC3E}">
        <p14:creationId xmlns:p14="http://schemas.microsoft.com/office/powerpoint/2010/main" val="404513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club?</a:t>
            </a:r>
            <a:br>
              <a:rPr lang="en-US" dirty="0"/>
            </a:br>
            <a:r>
              <a:rPr lang="en-US" dirty="0"/>
              <a:t>Who can play a club?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47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F8129D8-784E-E447-A149-5DD0E3DBE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7" t="10734" r="38672" b="67156"/>
          <a:stretch/>
        </p:blipFill>
        <p:spPr bwMode="auto">
          <a:xfrm>
            <a:off x="7958219" y="4829868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EEB40CA-761E-ED46-BC16-20D42A4C1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4713433" y="4829868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9C3FE71-49EB-B741-AD4A-C22346A74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92344" b="67309"/>
          <a:stretch/>
        </p:blipFill>
        <p:spPr bwMode="auto">
          <a:xfrm>
            <a:off x="1506748" y="4829868"/>
            <a:ext cx="9334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C7CCE26-9F74-1447-A35D-48075BDDD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10887" r="53906" b="67003"/>
          <a:stretch/>
        </p:blipFill>
        <p:spPr bwMode="auto">
          <a:xfrm>
            <a:off x="9585375" y="4829868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58906B9-4240-4146-A575-3C579FE14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32555" r="84594" b="45446"/>
          <a:stretch/>
        </p:blipFill>
        <p:spPr bwMode="auto">
          <a:xfrm>
            <a:off x="6340589" y="4833327"/>
            <a:ext cx="95250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1D355C0-A999-F44C-BC5B-501A0E44B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5" r="92266" b="23430"/>
          <a:stretch/>
        </p:blipFill>
        <p:spPr bwMode="auto">
          <a:xfrm>
            <a:off x="3105328" y="4821924"/>
            <a:ext cx="9429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36DF65D-9D7B-AD4C-96A4-1DD613F59A19}"/>
              </a:ext>
            </a:extLst>
          </p:cNvPr>
          <p:cNvSpPr txBox="1"/>
          <p:nvPr/>
        </p:nvSpPr>
        <p:spPr>
          <a:xfrm>
            <a:off x="137159" y="6488668"/>
            <a:ext cx="12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club1.png</a:t>
            </a:r>
          </a:p>
        </p:txBody>
      </p:sp>
    </p:spTree>
    <p:extLst>
      <p:ext uri="{BB962C8B-B14F-4D97-AF65-F5344CB8AC3E}">
        <p14:creationId xmlns:p14="http://schemas.microsoft.com/office/powerpoint/2010/main" val="1184509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F8129D8-784E-E447-A149-5DD0E3DBE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7" t="10734" r="38672" b="67156"/>
          <a:stretch/>
        </p:blipFill>
        <p:spPr bwMode="auto">
          <a:xfrm>
            <a:off x="7995113" y="4773505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EEB40CA-761E-ED46-BC16-20D42A4C1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4786011" y="4773505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9C3FE71-49EB-B741-AD4A-C22346A74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92344" b="67309"/>
          <a:stretch/>
        </p:blipFill>
        <p:spPr bwMode="auto">
          <a:xfrm>
            <a:off x="6404850" y="4773505"/>
            <a:ext cx="9334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C7CCE26-9F74-1447-A35D-48075BDDD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10887" r="53906" b="67003"/>
          <a:stretch/>
        </p:blipFill>
        <p:spPr bwMode="auto">
          <a:xfrm>
            <a:off x="3157648" y="4773505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58906B9-4240-4146-A575-3C579FE14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32555" r="84594" b="45446"/>
          <a:stretch/>
        </p:blipFill>
        <p:spPr bwMode="auto">
          <a:xfrm>
            <a:off x="1548335" y="4776964"/>
            <a:ext cx="95250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1D355C0-A999-F44C-BC5B-501A0E44B2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5" r="92266" b="23430"/>
          <a:stretch/>
        </p:blipFill>
        <p:spPr bwMode="auto">
          <a:xfrm>
            <a:off x="9613949" y="4765561"/>
            <a:ext cx="9429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5F5F46-CAEB-0342-A0C7-D7476D53B08C}"/>
              </a:ext>
            </a:extLst>
          </p:cNvPr>
          <p:cNvSpPr txBox="1"/>
          <p:nvPr/>
        </p:nvSpPr>
        <p:spPr>
          <a:xfrm>
            <a:off x="137159" y="6488668"/>
            <a:ext cx="12714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club2.png</a:t>
            </a:r>
          </a:p>
        </p:txBody>
      </p:sp>
    </p:spTree>
    <p:extLst>
      <p:ext uri="{BB962C8B-B14F-4D97-AF65-F5344CB8AC3E}">
        <p14:creationId xmlns:p14="http://schemas.microsoft.com/office/powerpoint/2010/main" val="1092021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diamond?</a:t>
            </a:r>
            <a:br>
              <a:rPr lang="en-US" dirty="0"/>
            </a:br>
            <a:r>
              <a:rPr lang="en-US" dirty="0"/>
              <a:t>Who can play a diamond?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58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AF5ACCC-164A-1944-896A-61CA02FF0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t="32555" r="92242" b="45446"/>
          <a:stretch/>
        </p:blipFill>
        <p:spPr bwMode="auto">
          <a:xfrm>
            <a:off x="1418015" y="4791333"/>
            <a:ext cx="942046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6025CAC-5D7C-5744-9B17-55EB5377FF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5" t="32708" r="38656" b="45293"/>
          <a:stretch/>
        </p:blipFill>
        <p:spPr bwMode="auto">
          <a:xfrm>
            <a:off x="3039292" y="4791333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F296532-2F84-6C47-8CD3-3E288DCA2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6" t="32555" r="46235" b="45446"/>
          <a:stretch/>
        </p:blipFill>
        <p:spPr bwMode="auto">
          <a:xfrm>
            <a:off x="6312279" y="4791333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16E2E3F-3B53-EA46-BCBB-AC3F4C58A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3" t="32555" r="61626" b="45446"/>
          <a:stretch/>
        </p:blipFill>
        <p:spPr bwMode="auto">
          <a:xfrm>
            <a:off x="7963060" y="4791333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20643F1-D34C-A946-B872-69B464EA3C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10887" r="84688" b="67003"/>
          <a:stretch/>
        </p:blipFill>
        <p:spPr bwMode="auto">
          <a:xfrm>
            <a:off x="4690073" y="4787874"/>
            <a:ext cx="94297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02C2A2B-3189-8C4C-9D16-C83D4D783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2" t="76212" r="23437" b="1718"/>
          <a:stretch/>
        </p:blipFill>
        <p:spPr bwMode="auto">
          <a:xfrm>
            <a:off x="9604315" y="4789126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6AD91EF-7A74-C449-ADE1-3092432538DE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diamond1.png</a:t>
            </a:r>
          </a:p>
        </p:txBody>
      </p:sp>
    </p:spTree>
    <p:extLst>
      <p:ext uri="{BB962C8B-B14F-4D97-AF65-F5344CB8AC3E}">
        <p14:creationId xmlns:p14="http://schemas.microsoft.com/office/powerpoint/2010/main" val="1482657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788C551-487C-D54F-BF1E-0CBDD40A20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3055550" y="4825276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EBC7CE7-D7BD-B34D-9E27-3FDDC6F48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6" t="32555" r="23423" b="45446"/>
          <a:stretch/>
        </p:blipFill>
        <p:spPr bwMode="auto">
          <a:xfrm>
            <a:off x="9544437" y="4825276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5A2A55F-606A-1D42-9AA0-351FAB4B03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1" t="32555" r="31000" b="45446"/>
          <a:stretch/>
        </p:blipFill>
        <p:spPr bwMode="auto">
          <a:xfrm>
            <a:off x="7912692" y="4825276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BF902C4-2894-8F4A-A8D7-BFB911DC0C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32555" r="76860" b="45446"/>
          <a:stretch/>
        </p:blipFill>
        <p:spPr bwMode="auto">
          <a:xfrm>
            <a:off x="1423803" y="4825276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B575600-7E14-E540-B63A-46F1535D29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6299995" y="4821817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D22C8C2-D605-A540-97EB-0FEF03F20E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76212" r="38749" b="1718"/>
          <a:stretch/>
        </p:blipFill>
        <p:spPr bwMode="auto">
          <a:xfrm>
            <a:off x="4687298" y="4823069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77644D6-63F8-9343-ABC8-D123915EA36A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diamond2.png</a:t>
            </a:r>
          </a:p>
        </p:txBody>
      </p:sp>
    </p:spTree>
    <p:extLst>
      <p:ext uri="{BB962C8B-B14F-4D97-AF65-F5344CB8AC3E}">
        <p14:creationId xmlns:p14="http://schemas.microsoft.com/office/powerpoint/2010/main" val="1331826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heart?</a:t>
            </a:r>
            <a:br>
              <a:rPr lang="en-US" dirty="0"/>
            </a:br>
            <a:r>
              <a:rPr lang="en-US" dirty="0"/>
              <a:t>Who can play a heart?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61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28AB508-19CD-5C46-9F8A-60868AC6C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1" t="54205" r="8125" b="23430"/>
          <a:stretch/>
        </p:blipFill>
        <p:spPr bwMode="auto">
          <a:xfrm>
            <a:off x="1523566" y="4800488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5244C1F3-440D-A448-BCE7-33A2C18866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2" t="54205" r="54044" b="23430"/>
          <a:stretch/>
        </p:blipFill>
        <p:spPr bwMode="auto">
          <a:xfrm>
            <a:off x="6340956" y="4800488"/>
            <a:ext cx="95025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E82EFB1-1394-E64A-A125-E90091EC6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54205" r="61641" b="23430"/>
          <a:stretch/>
        </p:blipFill>
        <p:spPr bwMode="auto">
          <a:xfrm>
            <a:off x="4739062" y="4800488"/>
            <a:ext cx="95140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15D0059-C7C8-E64C-B881-4BFC2246B7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69" t="54205" r="31044" b="23430"/>
          <a:stretch/>
        </p:blipFill>
        <p:spPr bwMode="auto">
          <a:xfrm>
            <a:off x="9544683" y="4800488"/>
            <a:ext cx="961534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Deck of playing Cards - Mathematics Probability - Teachoo">
            <a:extLst>
              <a:ext uri="{FF2B5EF4-FFF2-40B4-BE49-F238E27FC236}">
                <a16:creationId xmlns:a16="http://schemas.microsoft.com/office/drawing/2014/main" id="{3D58D971-B1CB-0E41-A3A8-C7BA29819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76212" r="77031" b="1718"/>
          <a:stretch/>
        </p:blipFill>
        <p:spPr bwMode="auto">
          <a:xfrm>
            <a:off x="7941700" y="4809684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CC85430-F837-B24F-A9D8-D9202E8C1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76212" r="84531" b="1718"/>
          <a:stretch/>
        </p:blipFill>
        <p:spPr bwMode="auto">
          <a:xfrm>
            <a:off x="3117027" y="4809684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169FEE9-996A-9345-AA9B-6173A5B7217B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hearts1.png</a:t>
            </a:r>
          </a:p>
        </p:txBody>
      </p:sp>
    </p:spTree>
    <p:extLst>
      <p:ext uri="{BB962C8B-B14F-4D97-AF65-F5344CB8AC3E}">
        <p14:creationId xmlns:p14="http://schemas.microsoft.com/office/powerpoint/2010/main" val="187045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FFDF59C3-B0B6-774F-837A-EC4973BF6D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8" t="54205" r="15625" b="23430"/>
          <a:stretch/>
        </p:blipFill>
        <p:spPr bwMode="auto">
          <a:xfrm>
            <a:off x="3098050" y="4766421"/>
            <a:ext cx="9810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E99A4BC-1316-8941-B232-5A57DC006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5" r="92266" b="23430"/>
          <a:stretch/>
        </p:blipFill>
        <p:spPr bwMode="auto">
          <a:xfrm>
            <a:off x="4732196" y="4766421"/>
            <a:ext cx="9429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01A0F9E-B0CA-6145-9CB0-000C13120E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1482954" y="4766421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F8DC399-402F-EA49-9FF2-22E8A426F5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1" t="54205" r="23312" b="23430"/>
          <a:stretch/>
        </p:blipFill>
        <p:spPr bwMode="auto">
          <a:xfrm>
            <a:off x="7943338" y="4766421"/>
            <a:ext cx="96153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52A02B4-BC20-F640-BA39-7D6C706EA4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10581" r="23359" b="67309"/>
          <a:stretch/>
        </p:blipFill>
        <p:spPr bwMode="auto">
          <a:xfrm>
            <a:off x="6328242" y="4774365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323228B-D146-D64F-9BF1-CB4D9F341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7" t="10887" r="61562" b="67003"/>
          <a:stretch/>
        </p:blipFill>
        <p:spPr bwMode="auto">
          <a:xfrm>
            <a:off x="9557943" y="4774365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309B23D-624E-6D41-BA8D-578C4B22120B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hearts2.png</a:t>
            </a:r>
          </a:p>
        </p:txBody>
      </p:sp>
    </p:spTree>
    <p:extLst>
      <p:ext uri="{BB962C8B-B14F-4D97-AF65-F5344CB8AC3E}">
        <p14:creationId xmlns:p14="http://schemas.microsoft.com/office/powerpoint/2010/main" val="2256317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10527F-6C69-6A4A-B532-E3074AAEC99B}"/>
              </a:ext>
            </a:extLst>
          </p:cNvPr>
          <p:cNvSpPr txBox="1"/>
          <p:nvPr/>
        </p:nvSpPr>
        <p:spPr>
          <a:xfrm>
            <a:off x="3090107" y="5597912"/>
            <a:ext cx="73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club</a:t>
            </a:r>
          </a:p>
        </p:txBody>
      </p:sp>
      <p:pic>
        <p:nvPicPr>
          <p:cNvPr id="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2262F83-6B9D-6A43-92B3-CFEC7385C9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4352026" y="4131565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C531B52-A998-8B4E-9D51-34814004F278}"/>
              </a:ext>
            </a:extLst>
          </p:cNvPr>
          <p:cNvSpPr txBox="1"/>
          <p:nvPr/>
        </p:nvSpPr>
        <p:spPr>
          <a:xfrm>
            <a:off x="4236884" y="5597912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diamond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2C04D-10B6-2244-9809-F9E68909FC98}"/>
              </a:ext>
            </a:extLst>
          </p:cNvPr>
          <p:cNvSpPr txBox="1"/>
          <p:nvPr/>
        </p:nvSpPr>
        <p:spPr>
          <a:xfrm>
            <a:off x="5734576" y="5597912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31DC0-E3A6-0E4E-BBA4-588FC8CF8B66}"/>
              </a:ext>
            </a:extLst>
          </p:cNvPr>
          <p:cNvSpPr txBox="1"/>
          <p:nvPr/>
        </p:nvSpPr>
        <p:spPr>
          <a:xfrm>
            <a:off x="7232267" y="5597912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heart</a:t>
            </a:r>
          </a:p>
        </p:txBody>
      </p:sp>
      <p:pic>
        <p:nvPicPr>
          <p:cNvPr id="2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4DF365F-38FA-A640-A066-5FE5EC14C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5" r="92266" b="23430"/>
          <a:stretch/>
        </p:blipFill>
        <p:spPr bwMode="auto">
          <a:xfrm>
            <a:off x="7394635" y="4128777"/>
            <a:ext cx="9429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D2EB16D-443B-FA49-BA92-EAA48C841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10581" r="23359" b="67309"/>
          <a:stretch/>
        </p:blipFill>
        <p:spPr bwMode="auto">
          <a:xfrm>
            <a:off x="2867896" y="4124648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A823E8B-CCAF-0D4F-AE74-A5DCEBCB38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76212" r="38749" b="1718"/>
          <a:stretch/>
        </p:blipFill>
        <p:spPr bwMode="auto">
          <a:xfrm>
            <a:off x="5859243" y="4137972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452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jack?</a:t>
            </a:r>
            <a:br>
              <a:rPr lang="en-US" dirty="0"/>
            </a:br>
            <a:r>
              <a:rPr lang="en-US" dirty="0"/>
              <a:t>Who can play a jack?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7493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621945F-9F1B-494B-8091-7E87FF8BF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3001143" y="4810196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1D0AD93-75F5-2A4D-9612-3CE100FE4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1429758" y="4813655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F29066F-36C5-FF4B-B381-307F0313B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5" t="76212" r="15705" b="1718"/>
          <a:stretch/>
        </p:blipFill>
        <p:spPr bwMode="auto">
          <a:xfrm>
            <a:off x="6143913" y="4811448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AD4D836-A91F-934A-A20C-74151720C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8" t="54205" r="15625" b="23430"/>
          <a:stretch/>
        </p:blipFill>
        <p:spPr bwMode="auto">
          <a:xfrm>
            <a:off x="9286685" y="4802252"/>
            <a:ext cx="9810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DFE5C90-3865-5D49-BF0F-42FF52E919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7" t="10734" r="38672" b="67156"/>
          <a:stretch/>
        </p:blipFill>
        <p:spPr bwMode="auto">
          <a:xfrm>
            <a:off x="7715298" y="4810196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258D034-BEEF-2B46-879F-03A3A9061A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32555" r="76860" b="45446"/>
          <a:stretch/>
        </p:blipFill>
        <p:spPr bwMode="auto">
          <a:xfrm>
            <a:off x="4563003" y="4813655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50CFE0-996D-5948-8B15-C11E4AE2D014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jack1.png</a:t>
            </a:r>
          </a:p>
        </p:txBody>
      </p:sp>
    </p:spTree>
    <p:extLst>
      <p:ext uri="{BB962C8B-B14F-4D97-AF65-F5344CB8AC3E}">
        <p14:creationId xmlns:p14="http://schemas.microsoft.com/office/powerpoint/2010/main" val="746419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621945F-9F1B-494B-8091-7E87FF8BFA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4802878" y="4804543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1D0AD93-75F5-2A4D-9612-3CE100FE4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7977665" y="4808002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F29066F-36C5-FF4B-B381-307F0313B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5" t="76212" r="15705" b="1718"/>
          <a:stretch/>
        </p:blipFill>
        <p:spPr bwMode="auto">
          <a:xfrm>
            <a:off x="9572282" y="4805795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AD4D836-A91F-934A-A20C-74151720CD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8" t="54205" r="15625" b="23430"/>
          <a:stretch/>
        </p:blipFill>
        <p:spPr bwMode="auto">
          <a:xfrm>
            <a:off x="1585073" y="4796599"/>
            <a:ext cx="9810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7CF81AF-AFBF-6A48-B72F-4F8B85A08C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1" t="32555" r="31000" b="45446"/>
          <a:stretch/>
        </p:blipFill>
        <p:spPr bwMode="auto">
          <a:xfrm>
            <a:off x="3198738" y="4808002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879E0A5-786E-4B48-851D-94F78DEA5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9" t="76212" r="61641" b="1718"/>
          <a:stretch/>
        </p:blipFill>
        <p:spPr bwMode="auto">
          <a:xfrm>
            <a:off x="6387968" y="4805795"/>
            <a:ext cx="957107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B68C28-A455-754F-9C07-FCB16C18D467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jack2.png</a:t>
            </a:r>
          </a:p>
        </p:txBody>
      </p:sp>
    </p:spTree>
    <p:extLst>
      <p:ext uri="{BB962C8B-B14F-4D97-AF65-F5344CB8AC3E}">
        <p14:creationId xmlns:p14="http://schemas.microsoft.com/office/powerpoint/2010/main" val="8943640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queen?</a:t>
            </a:r>
            <a:br>
              <a:rPr lang="en-US" dirty="0"/>
            </a:br>
            <a:r>
              <a:rPr lang="en-US" dirty="0"/>
              <a:t>Who can play a queen?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42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528F327-FAAF-5045-AD5D-AC76A5A04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3030124" y="4768690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0054171-2DD9-AE44-947D-067A70B26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7925795" y="4772149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E7FA965-2953-4D46-9FD3-479B2DB38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4665190" y="4769942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EB8CF64-7AB3-CF41-8DA3-330860871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1" t="54205" r="8125" b="23430"/>
          <a:stretch/>
        </p:blipFill>
        <p:spPr bwMode="auto">
          <a:xfrm>
            <a:off x="1414108" y="4760746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0215932-8BC8-8144-8A10-1A4296EAB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1" t="10581" r="31016" b="67309"/>
          <a:stretch/>
        </p:blipFill>
        <p:spPr bwMode="auto">
          <a:xfrm>
            <a:off x="6300255" y="4768690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DD81126-6337-2442-B122-5D8E09B08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54205" r="61641" b="23430"/>
          <a:stretch/>
        </p:blipFill>
        <p:spPr bwMode="auto">
          <a:xfrm>
            <a:off x="9570384" y="4760746"/>
            <a:ext cx="95140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9D9FDE-F3F1-2D47-89DD-E1D670815AEC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queen1.png</a:t>
            </a:r>
          </a:p>
        </p:txBody>
      </p:sp>
    </p:spTree>
    <p:extLst>
      <p:ext uri="{BB962C8B-B14F-4D97-AF65-F5344CB8AC3E}">
        <p14:creationId xmlns:p14="http://schemas.microsoft.com/office/powerpoint/2010/main" val="1744506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528F327-FAAF-5045-AD5D-AC76A5A04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3050437" y="4803599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0054171-2DD9-AE44-947D-067A70B26A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7895070" y="4807058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E7FA965-2953-4D46-9FD3-479B2DB382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9528997" y="4804851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EB8CF64-7AB3-CF41-8DA3-330860871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1" t="54205" r="8125" b="23430"/>
          <a:stretch/>
        </p:blipFill>
        <p:spPr bwMode="auto">
          <a:xfrm>
            <a:off x="4674840" y="4795655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DBC03B9-5542-114E-9507-59792CB51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2" t="76212" r="23437" b="1718"/>
          <a:stretch/>
        </p:blipFill>
        <p:spPr bwMode="auto">
          <a:xfrm>
            <a:off x="1426034" y="4804851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D9EBBDB-B3F2-844B-A7B6-BE42C1CF2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32555" r="84594" b="45446"/>
          <a:stretch/>
        </p:blipFill>
        <p:spPr bwMode="auto">
          <a:xfrm>
            <a:off x="6280193" y="4807058"/>
            <a:ext cx="95250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4AA4041-1B9B-C845-B48E-50915911CE54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queen2.png</a:t>
            </a:r>
          </a:p>
        </p:txBody>
      </p:sp>
    </p:spTree>
    <p:extLst>
      <p:ext uri="{BB962C8B-B14F-4D97-AF65-F5344CB8AC3E}">
        <p14:creationId xmlns:p14="http://schemas.microsoft.com/office/powerpoint/2010/main" val="492414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king?</a:t>
            </a:r>
            <a:br>
              <a:rPr lang="en-US" dirty="0"/>
            </a:br>
            <a:r>
              <a:rPr lang="en-US" dirty="0"/>
              <a:t>Who can play a king?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0942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1" descr="Deck of playing Cards - Mathematics Probability - Teachoo">
            <a:extLst>
              <a:ext uri="{FF2B5EF4-FFF2-40B4-BE49-F238E27FC236}">
                <a16:creationId xmlns:a16="http://schemas.microsoft.com/office/drawing/2014/main" id="{49F27335-E729-DD44-BC05-57FAA2034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7" t="10581" b="67309"/>
          <a:stretch/>
        </p:blipFill>
        <p:spPr bwMode="auto">
          <a:xfrm>
            <a:off x="3103893" y="4846747"/>
            <a:ext cx="1000124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E0ECFE6-F871-9E4B-BC14-5AEDC203C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4" t="32555" r="297" b="45446"/>
          <a:stretch/>
        </p:blipFill>
        <p:spPr bwMode="auto">
          <a:xfrm>
            <a:off x="6366215" y="4850206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E9E30D0-D88A-AF4D-BCD1-A146DF2DD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1496544" y="4838803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0817F15-9FE2-6149-82AA-A8B4F6B1E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1" t="76212" r="468" b="1718"/>
          <a:stretch/>
        </p:blipFill>
        <p:spPr bwMode="auto">
          <a:xfrm>
            <a:off x="7983089" y="4847999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0A8FEA7-95F5-1E45-A34D-0130C3AAA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76212" r="69219" b="1718"/>
          <a:stretch/>
        </p:blipFill>
        <p:spPr bwMode="auto">
          <a:xfrm>
            <a:off x="4749341" y="4847999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9D75B49-EA7F-1A40-9AC0-ED1609C6C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69" t="54205" r="31044" b="23430"/>
          <a:stretch/>
        </p:blipFill>
        <p:spPr bwMode="auto">
          <a:xfrm>
            <a:off x="9590437" y="4838803"/>
            <a:ext cx="961534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95BA23A-FC44-9444-812B-20369127F853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king1.png</a:t>
            </a:r>
          </a:p>
        </p:txBody>
      </p:sp>
    </p:spTree>
    <p:extLst>
      <p:ext uri="{BB962C8B-B14F-4D97-AF65-F5344CB8AC3E}">
        <p14:creationId xmlns:p14="http://schemas.microsoft.com/office/powerpoint/2010/main" val="23613007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1" descr="Deck of playing Cards - Mathematics Probability - Teachoo">
            <a:extLst>
              <a:ext uri="{FF2B5EF4-FFF2-40B4-BE49-F238E27FC236}">
                <a16:creationId xmlns:a16="http://schemas.microsoft.com/office/drawing/2014/main" id="{49F27335-E729-DD44-BC05-57FAA2034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7" t="10581" b="67309"/>
          <a:stretch/>
        </p:blipFill>
        <p:spPr bwMode="auto">
          <a:xfrm>
            <a:off x="9528997" y="4817562"/>
            <a:ext cx="1000124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E0ECFE6-F871-9E4B-BC14-5AEDC203C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4" t="32555" r="297" b="45446"/>
          <a:stretch/>
        </p:blipFill>
        <p:spPr bwMode="auto">
          <a:xfrm>
            <a:off x="4643360" y="4821021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E9E30D0-D88A-AF4D-BCD1-A146DF2DD3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1398036" y="4809618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0817F15-9FE2-6149-82AA-A8B4F6B1E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1" t="76212" r="468" b="1718"/>
          <a:stretch/>
        </p:blipFill>
        <p:spPr bwMode="auto">
          <a:xfrm>
            <a:off x="6281430" y="4818814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1F6FCE8-B284-D14D-9FBB-545385CEC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1" t="10581" r="31016" b="67309"/>
          <a:stretch/>
        </p:blipFill>
        <p:spPr bwMode="auto">
          <a:xfrm>
            <a:off x="7909976" y="4817562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260062C-96E2-4B41-AC5C-3F159E17E9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2" t="54205" r="54044" b="23430"/>
          <a:stretch/>
        </p:blipFill>
        <p:spPr bwMode="auto">
          <a:xfrm>
            <a:off x="3026581" y="4809618"/>
            <a:ext cx="95025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9C0BC7-0EF1-424E-8F64-1C2E8662442A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king2.png</a:t>
            </a:r>
          </a:p>
        </p:txBody>
      </p:sp>
    </p:spTree>
    <p:extLst>
      <p:ext uri="{BB962C8B-B14F-4D97-AF65-F5344CB8AC3E}">
        <p14:creationId xmlns:p14="http://schemas.microsoft.com/office/powerpoint/2010/main" val="626946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face card?</a:t>
            </a:r>
            <a:br>
              <a:rPr lang="en-US" dirty="0"/>
            </a:br>
            <a:r>
              <a:rPr lang="en-US" dirty="0"/>
              <a:t>Who can play a face card?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10527F-6C69-6A4A-B532-E3074AAEC99B}"/>
              </a:ext>
            </a:extLst>
          </p:cNvPr>
          <p:cNvSpPr txBox="1"/>
          <p:nvPr/>
        </p:nvSpPr>
        <p:spPr>
          <a:xfrm>
            <a:off x="6704807" y="6272769"/>
            <a:ext cx="73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31B52-A998-8B4E-9D51-34814004F278}"/>
              </a:ext>
            </a:extLst>
          </p:cNvPr>
          <p:cNvSpPr txBox="1"/>
          <p:nvPr/>
        </p:nvSpPr>
        <p:spPr>
          <a:xfrm>
            <a:off x="2125862" y="6272769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2C04D-10B6-2244-9809-F9E68909FC98}"/>
              </a:ext>
            </a:extLst>
          </p:cNvPr>
          <p:cNvSpPr txBox="1"/>
          <p:nvPr/>
        </p:nvSpPr>
        <p:spPr>
          <a:xfrm>
            <a:off x="3623554" y="6272769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31DC0-E3A6-0E4E-BBA4-588FC8CF8B66}"/>
              </a:ext>
            </a:extLst>
          </p:cNvPr>
          <p:cNvSpPr txBox="1"/>
          <p:nvPr/>
        </p:nvSpPr>
        <p:spPr>
          <a:xfrm>
            <a:off x="5121245" y="6272769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jack</a:t>
            </a:r>
          </a:p>
        </p:txBody>
      </p:sp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06EACE5-4F56-174F-A5A0-A7E5CA868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12" r="92197" b="1591"/>
          <a:stretch/>
        </p:blipFill>
        <p:spPr bwMode="auto">
          <a:xfrm>
            <a:off x="6599045" y="4794243"/>
            <a:ext cx="951338" cy="138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793D3A0-3E76-B648-ACAA-539AC21E1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1" t="76212" r="468" b="1718"/>
          <a:stretch/>
        </p:blipFill>
        <p:spPr bwMode="auto">
          <a:xfrm>
            <a:off x="2245766" y="4802180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6B76870-0B47-254E-A184-0E335CB93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3743459" y="4802180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5BA6189-D2E7-0A4D-947B-2E4B7D532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5" t="76212" r="15705" b="1718"/>
          <a:stretch/>
        </p:blipFill>
        <p:spPr bwMode="auto">
          <a:xfrm>
            <a:off x="5241150" y="4806892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40E8D9C-9187-A44C-B9A1-AD8884E2EC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8" t="54205" r="15625" b="23430"/>
          <a:stretch/>
        </p:blipFill>
        <p:spPr bwMode="auto">
          <a:xfrm>
            <a:off x="5231625" y="3310427"/>
            <a:ext cx="9810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76E76A5-6F1C-BE4B-BD02-1E2C96B904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1" t="54205" r="8125" b="23430"/>
          <a:stretch/>
        </p:blipFill>
        <p:spPr bwMode="auto">
          <a:xfrm>
            <a:off x="3752983" y="3310427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4F7A0A8-B2F9-9E40-B236-0D476A2E7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5" r="92266" b="23430"/>
          <a:stretch/>
        </p:blipFill>
        <p:spPr bwMode="auto">
          <a:xfrm>
            <a:off x="6603227" y="3310427"/>
            <a:ext cx="9429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083EAB2-9F64-2648-81BB-19331AF93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2245767" y="3310427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7F65A5D-4C53-6B4A-BC46-85B933427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5245912" y="1809788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A3E3068-602F-8349-B6A9-97E8082F9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3743458" y="1809788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Deck of playing Cards - Mathematics Probability - Teachoo">
            <a:extLst>
              <a:ext uri="{FF2B5EF4-FFF2-40B4-BE49-F238E27FC236}">
                <a16:creationId xmlns:a16="http://schemas.microsoft.com/office/drawing/2014/main" id="{B16C6D42-F124-3E41-8179-AA49A8564B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7" t="10581" b="67309"/>
          <a:stretch/>
        </p:blipFill>
        <p:spPr bwMode="auto">
          <a:xfrm>
            <a:off x="2226717" y="1809788"/>
            <a:ext cx="1000124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520089D-8250-1C4E-9136-1F24A4BA1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92344" b="67309"/>
          <a:stretch/>
        </p:blipFill>
        <p:spPr bwMode="auto">
          <a:xfrm>
            <a:off x="6607989" y="1809788"/>
            <a:ext cx="9334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B0E84B2-2128-D34C-9BE3-A1EDBD153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5241150" y="347461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Deck of playing Cards - Mathematics Probability - Teachoo">
            <a:extLst>
              <a:ext uri="{FF2B5EF4-FFF2-40B4-BE49-F238E27FC236}">
                <a16:creationId xmlns:a16="http://schemas.microsoft.com/office/drawing/2014/main" id="{79BE2901-E0C5-D746-A3EE-5F60413D3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3738696" y="347461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E3B1B49-1925-C545-A01E-4EBFE6688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4" t="32555" r="297" b="45446"/>
          <a:stretch/>
        </p:blipFill>
        <p:spPr bwMode="auto">
          <a:xfrm>
            <a:off x="2241004" y="347461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59C63CE-364E-F845-B8F1-6148D5816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t="32555" r="92242" b="45446"/>
          <a:stretch/>
        </p:blipFill>
        <p:spPr bwMode="auto">
          <a:xfrm>
            <a:off x="6603691" y="347461"/>
            <a:ext cx="942046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BFA26A-0F3B-5844-90E3-A4B6FC094AEB}"/>
              </a:ext>
            </a:extLst>
          </p:cNvPr>
          <p:cNvSpPr txBox="1"/>
          <p:nvPr/>
        </p:nvSpPr>
        <p:spPr>
          <a:xfrm>
            <a:off x="844755" y="848343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diamonds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350A2C-E30C-964F-BE5D-737E29D82B5E}"/>
              </a:ext>
            </a:extLst>
          </p:cNvPr>
          <p:cNvSpPr txBox="1"/>
          <p:nvPr/>
        </p:nvSpPr>
        <p:spPr>
          <a:xfrm>
            <a:off x="844755" y="2281105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clubs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26049B-119C-9E43-9835-A42E30D7AE8E}"/>
              </a:ext>
            </a:extLst>
          </p:cNvPr>
          <p:cNvSpPr txBox="1"/>
          <p:nvPr/>
        </p:nvSpPr>
        <p:spPr>
          <a:xfrm>
            <a:off x="844755" y="3713867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hearts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8C694E8-0514-0449-A503-E9882AF86707}"/>
              </a:ext>
            </a:extLst>
          </p:cNvPr>
          <p:cNvSpPr txBox="1"/>
          <p:nvPr/>
        </p:nvSpPr>
        <p:spPr>
          <a:xfrm>
            <a:off x="844755" y="5146629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spades</a:t>
            </a:r>
          </a:p>
        </p:txBody>
      </p:sp>
    </p:spTree>
    <p:extLst>
      <p:ext uri="{BB962C8B-B14F-4D97-AF65-F5344CB8AC3E}">
        <p14:creationId xmlns:p14="http://schemas.microsoft.com/office/powerpoint/2010/main" val="3945697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5A57820-8394-CD46-B814-584E652B02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7858988" y="4876638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591B5DF-DFCC-774D-BCE6-A97FA07C1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4648534" y="4877890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FE25977-958B-AB4F-AAB3-4C58C070E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1" t="54205" r="8125" b="23430"/>
          <a:stretch/>
        </p:blipFill>
        <p:spPr bwMode="auto">
          <a:xfrm>
            <a:off x="1457129" y="4868694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D502A4C-12B7-3D4D-A8A2-4E0CB4D756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6253761" y="4868694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2AB1E9B-DCF3-704E-8A20-F13DE619E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10887" r="53906" b="67003"/>
          <a:stretch/>
        </p:blipFill>
        <p:spPr bwMode="auto">
          <a:xfrm>
            <a:off x="9454692" y="4876638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Deck of playing Cards - Mathematics Probability - Teachoo">
            <a:extLst>
              <a:ext uri="{FF2B5EF4-FFF2-40B4-BE49-F238E27FC236}">
                <a16:creationId xmlns:a16="http://schemas.microsoft.com/office/drawing/2014/main" id="{0B002DD6-51DE-9649-B5E1-838C39DDA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54205" r="76953" b="23430"/>
          <a:stretch/>
        </p:blipFill>
        <p:spPr bwMode="auto">
          <a:xfrm>
            <a:off x="3043307" y="4868694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3904100-C62E-B642-A9B8-FE55B0F5BCFC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face1.png</a:t>
            </a:r>
          </a:p>
        </p:txBody>
      </p:sp>
    </p:spTree>
    <p:extLst>
      <p:ext uri="{BB962C8B-B14F-4D97-AF65-F5344CB8AC3E}">
        <p14:creationId xmlns:p14="http://schemas.microsoft.com/office/powerpoint/2010/main" val="3427548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EFD5587-817A-8449-A797-23D5801B57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9601016" y="4809636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423192F-B9D7-844D-A616-0EA1EB3CBA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2981402" y="4813095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46B4F7B-E917-3E41-87D2-273BE6F91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4" t="32555" r="297" b="45446"/>
          <a:stretch/>
        </p:blipFill>
        <p:spPr bwMode="auto">
          <a:xfrm>
            <a:off x="6284542" y="4813095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135F0B5-5071-5B4F-8A1A-175B6F2B7A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5" t="76212" r="15705" b="1718"/>
          <a:stretch/>
        </p:blipFill>
        <p:spPr bwMode="auto">
          <a:xfrm>
            <a:off x="4637735" y="4810888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57AEAE2F-0153-8847-A19C-41B8244921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7" t="54205" r="46333" b="23430"/>
          <a:stretch/>
        </p:blipFill>
        <p:spPr bwMode="auto">
          <a:xfrm>
            <a:off x="7940874" y="4801692"/>
            <a:ext cx="975360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F66A7FA-DAD4-7447-A8BB-E770A55E4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4" t="76212" r="31015" b="1718"/>
          <a:stretch/>
        </p:blipFill>
        <p:spPr bwMode="auto">
          <a:xfrm>
            <a:off x="1334595" y="4810888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36B46CC-300F-1743-ADA3-AF46DA98BC8B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face2.png</a:t>
            </a:r>
          </a:p>
        </p:txBody>
      </p:sp>
    </p:spTree>
    <p:extLst>
      <p:ext uri="{BB962C8B-B14F-4D97-AF65-F5344CB8AC3E}">
        <p14:creationId xmlns:p14="http://schemas.microsoft.com/office/powerpoint/2010/main" val="4075023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number card?</a:t>
            </a:r>
            <a:br>
              <a:rPr lang="en-US" dirty="0"/>
            </a:br>
            <a:r>
              <a:rPr lang="en-US" dirty="0"/>
              <a:t>Who can play a number card?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76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528F327-FAAF-5045-AD5D-AC76A5A04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1334595" y="4851092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7D6438F-4580-E043-87A4-398C282D1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7" t="10734" r="38672" b="67156"/>
          <a:stretch/>
        </p:blipFill>
        <p:spPr bwMode="auto">
          <a:xfrm>
            <a:off x="6308065" y="4851092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00335CE-9EC6-5640-BABF-B9FE0E13D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32555" r="53891" b="45446"/>
          <a:stretch/>
        </p:blipFill>
        <p:spPr bwMode="auto">
          <a:xfrm>
            <a:off x="7962713" y="4854551"/>
            <a:ext cx="962024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Deck of playing Cards - Mathematics Probability - Teachoo">
            <a:extLst>
              <a:ext uri="{FF2B5EF4-FFF2-40B4-BE49-F238E27FC236}">
                <a16:creationId xmlns:a16="http://schemas.microsoft.com/office/drawing/2014/main" id="{7E37AD5B-DD4E-4C4E-925D-915FAC055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54205" r="76953" b="23430"/>
          <a:stretch/>
        </p:blipFill>
        <p:spPr bwMode="auto">
          <a:xfrm>
            <a:off x="9617359" y="4843148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38E8A73-5C28-1544-8CA3-E2AF3D3D00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1" t="76212" r="46250" b="1718"/>
          <a:stretch/>
        </p:blipFill>
        <p:spPr bwMode="auto">
          <a:xfrm>
            <a:off x="4643892" y="4852344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683DBE4-CB29-D84C-AD6A-2D8ACE0E5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2989244" y="4854551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AE0F8CB-4060-4746-8D74-B0D9D1773F4D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number1.png</a:t>
            </a:r>
          </a:p>
        </p:txBody>
      </p:sp>
    </p:spTree>
    <p:extLst>
      <p:ext uri="{BB962C8B-B14F-4D97-AF65-F5344CB8AC3E}">
        <p14:creationId xmlns:p14="http://schemas.microsoft.com/office/powerpoint/2010/main" val="1162888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528F327-FAAF-5045-AD5D-AC76A5A04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7970905" y="4892114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F4C7F325-EA8E-4748-B713-56E5C4725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32555" r="84594" b="45446"/>
          <a:stretch/>
        </p:blipFill>
        <p:spPr bwMode="auto">
          <a:xfrm>
            <a:off x="3097469" y="4895573"/>
            <a:ext cx="95250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5FEF2E4-1130-CA42-AA3E-C9817DB98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1" t="54205" r="23312" b="23430"/>
          <a:stretch/>
        </p:blipFill>
        <p:spPr bwMode="auto">
          <a:xfrm>
            <a:off x="6343578" y="4884170"/>
            <a:ext cx="96153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BA3F700-81F6-DE42-8E48-B363BC36F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9" t="76212" r="61641" b="1718"/>
          <a:stretch/>
        </p:blipFill>
        <p:spPr bwMode="auto">
          <a:xfrm>
            <a:off x="1474570" y="4893366"/>
            <a:ext cx="957107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5B061F9-4C1C-494A-9A28-AA869DAE25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4715761" y="4884170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3173BE8-4765-E940-8315-DC769C909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1" t="10581" r="31016" b="67309"/>
          <a:stretch/>
        </p:blipFill>
        <p:spPr bwMode="auto">
          <a:xfrm>
            <a:off x="9598724" y="4892114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2446E7-7FFE-6C4E-9BC5-399AA757FC10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number2.png</a:t>
            </a:r>
          </a:p>
        </p:txBody>
      </p:sp>
    </p:spTree>
    <p:extLst>
      <p:ext uri="{BB962C8B-B14F-4D97-AF65-F5344CB8AC3E}">
        <p14:creationId xmlns:p14="http://schemas.microsoft.com/office/powerpoint/2010/main" val="12975063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an ace?</a:t>
            </a:r>
            <a:br>
              <a:rPr lang="en-US" dirty="0"/>
            </a:br>
            <a:r>
              <a:rPr lang="en-US" dirty="0"/>
              <a:t>Who can play an ace?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248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0AC0DA7-B141-CA49-8577-F896B0AAB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92344" b="67309"/>
          <a:stretch/>
        </p:blipFill>
        <p:spPr bwMode="auto">
          <a:xfrm>
            <a:off x="9558725" y="4808116"/>
            <a:ext cx="9334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95550DA-71F2-954A-98F1-44CDE0EEB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t="32555" r="92242" b="45446"/>
          <a:stretch/>
        </p:blipFill>
        <p:spPr bwMode="auto">
          <a:xfrm>
            <a:off x="7946113" y="4811575"/>
            <a:ext cx="942046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7157AAB-83E9-0B48-98F2-375556EEE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12" r="92197" b="1591"/>
          <a:stretch/>
        </p:blipFill>
        <p:spPr bwMode="auto">
          <a:xfrm>
            <a:off x="4703386" y="4805399"/>
            <a:ext cx="951338" cy="138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E82302D-8F07-BA42-82CE-A89F17AB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5" r="92266" b="23430"/>
          <a:stretch/>
        </p:blipFill>
        <p:spPr bwMode="auto">
          <a:xfrm>
            <a:off x="3089846" y="4800172"/>
            <a:ext cx="9429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D9564EB-FFB7-E84A-BB91-0FCDA3323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2" t="54205" r="54044" b="23430"/>
          <a:stretch/>
        </p:blipFill>
        <p:spPr bwMode="auto">
          <a:xfrm>
            <a:off x="6325289" y="4800172"/>
            <a:ext cx="95025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FC60168-EEB8-A440-BB7D-BA7371EF7D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10581" r="23359" b="67309"/>
          <a:stretch/>
        </p:blipFill>
        <p:spPr bwMode="auto">
          <a:xfrm>
            <a:off x="1457256" y="4808116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42233B-E7F1-0B40-B27A-F67AA4E5FA32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ace1.png</a:t>
            </a:r>
          </a:p>
        </p:txBody>
      </p:sp>
    </p:spTree>
    <p:extLst>
      <p:ext uri="{BB962C8B-B14F-4D97-AF65-F5344CB8AC3E}">
        <p14:creationId xmlns:p14="http://schemas.microsoft.com/office/powerpoint/2010/main" val="32308448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0AC0DA7-B141-CA49-8577-F896B0AAB3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92344" b="67309"/>
          <a:stretch/>
        </p:blipFill>
        <p:spPr bwMode="auto">
          <a:xfrm>
            <a:off x="1473943" y="4804828"/>
            <a:ext cx="9334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95550DA-71F2-954A-98F1-44CDE0EEBA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t="32555" r="92242" b="45446"/>
          <a:stretch/>
        </p:blipFill>
        <p:spPr bwMode="auto">
          <a:xfrm>
            <a:off x="4682022" y="4808287"/>
            <a:ext cx="942046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7157AAB-83E9-0B48-98F2-375556EEE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12" r="92197" b="1591"/>
          <a:stretch/>
        </p:blipFill>
        <p:spPr bwMode="auto">
          <a:xfrm>
            <a:off x="7927273" y="4802111"/>
            <a:ext cx="951338" cy="138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E82302D-8F07-BA42-82CE-A89F17AB4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5" r="92266" b="23430"/>
          <a:stretch/>
        </p:blipFill>
        <p:spPr bwMode="auto">
          <a:xfrm>
            <a:off x="3073220" y="4796884"/>
            <a:ext cx="9429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6F64111-58CF-4648-97FC-347498DDF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6289895" y="4808287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8D78577-32D5-3945-98EC-B5287DAE4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4" t="76212" r="31015" b="1718"/>
          <a:stretch/>
        </p:blipFill>
        <p:spPr bwMode="auto">
          <a:xfrm>
            <a:off x="9544437" y="4806080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D1B6571-958B-3043-8C36-D358BE1221C3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ace2.png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3FCEF7-FF74-834C-AA9C-75743B0197D3}"/>
              </a:ext>
            </a:extLst>
          </p:cNvPr>
          <p:cNvSpPr txBox="1"/>
          <p:nvPr/>
        </p:nvSpPr>
        <p:spPr>
          <a:xfrm>
            <a:off x="-758283" y="4114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5010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ten?</a:t>
            </a:r>
            <a:br>
              <a:rPr lang="en-US" dirty="0"/>
            </a:br>
            <a:r>
              <a:rPr lang="en-US" dirty="0"/>
              <a:t>Who can play a ten?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669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197B5F1-243A-1740-ADBC-BC98F863B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10581" r="23359" b="67309"/>
          <a:stretch/>
        </p:blipFill>
        <p:spPr bwMode="auto">
          <a:xfrm>
            <a:off x="4705219" y="4805033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9DA2575-637D-E749-8293-6290AF7B5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6" t="32555" r="23423" b="45446"/>
          <a:stretch/>
        </p:blipFill>
        <p:spPr bwMode="auto">
          <a:xfrm>
            <a:off x="3097129" y="4808492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D8472B9-DCB5-6340-8408-29179292A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2" t="76212" r="23437" b="1718"/>
          <a:stretch/>
        </p:blipFill>
        <p:spPr bwMode="auto">
          <a:xfrm>
            <a:off x="9528997" y="4806285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9526E84-74CB-D247-B7A7-F22D23609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1" t="54205" r="23312" b="23430"/>
          <a:stretch/>
        </p:blipFill>
        <p:spPr bwMode="auto">
          <a:xfrm>
            <a:off x="6313309" y="4797089"/>
            <a:ext cx="96153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6824CFD-70DC-4648-B8EA-2622AC1578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1498564" y="4805033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7F9FA94-4CAD-BE41-A787-6E9A6CDB83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7920909" y="4808492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6598D1-6164-364A-BFA1-5CA84149DD80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ten1.png</a:t>
            </a:r>
          </a:p>
        </p:txBody>
      </p:sp>
    </p:spTree>
    <p:extLst>
      <p:ext uri="{BB962C8B-B14F-4D97-AF65-F5344CB8AC3E}">
        <p14:creationId xmlns:p14="http://schemas.microsoft.com/office/powerpoint/2010/main" val="1628860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936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197B5F1-243A-1740-ADBC-BC98F863B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10581" r="23359" b="67309"/>
          <a:stretch/>
        </p:blipFill>
        <p:spPr bwMode="auto">
          <a:xfrm>
            <a:off x="9544437" y="4845250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9DA2575-637D-E749-8293-6290AF7B5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6" t="32555" r="23423" b="45446"/>
          <a:stretch/>
        </p:blipFill>
        <p:spPr bwMode="auto">
          <a:xfrm>
            <a:off x="3115194" y="4848709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D8472B9-DCB5-6340-8408-29179292A1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2" t="76212" r="23437" b="1718"/>
          <a:stretch/>
        </p:blipFill>
        <p:spPr bwMode="auto">
          <a:xfrm>
            <a:off x="1507760" y="4846502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9526E84-74CB-D247-B7A7-F22D23609A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1" t="54205" r="23312" b="23430"/>
          <a:stretch/>
        </p:blipFill>
        <p:spPr bwMode="auto">
          <a:xfrm>
            <a:off x="7937493" y="4837306"/>
            <a:ext cx="96153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5CD37063-1608-A440-A4C9-1FF15B7636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4722627" y="4846502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3BDA7F7-86E7-6E45-8F75-B8AAEE39B5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6330060" y="4837306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4E0602-F658-0E47-99FF-D7ED4E96800F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ten2.png</a:t>
            </a:r>
          </a:p>
        </p:txBody>
      </p:sp>
    </p:spTree>
    <p:extLst>
      <p:ext uri="{BB962C8B-B14F-4D97-AF65-F5344CB8AC3E}">
        <p14:creationId xmlns:p14="http://schemas.microsoft.com/office/powerpoint/2010/main" val="1176725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an eight?</a:t>
            </a:r>
            <a:br>
              <a:rPr lang="en-US" dirty="0"/>
            </a:br>
            <a:r>
              <a:rPr lang="en-US" dirty="0"/>
              <a:t>Who can play an eight?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310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F0D5CD06-6087-DF43-9172-27A951B90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7" t="10734" r="38672" b="67156"/>
          <a:stretch/>
        </p:blipFill>
        <p:spPr bwMode="auto">
          <a:xfrm>
            <a:off x="6273069" y="4846496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E147BB5-7805-3344-B006-D31BB10C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5" t="32708" r="38656" b="45293"/>
          <a:stretch/>
        </p:blipFill>
        <p:spPr bwMode="auto">
          <a:xfrm>
            <a:off x="3046069" y="4849955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4F4561B-AE75-1646-99BF-FA8D7C10D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76212" r="38749" b="1718"/>
          <a:stretch/>
        </p:blipFill>
        <p:spPr bwMode="auto">
          <a:xfrm>
            <a:off x="4669094" y="4847748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3F13EFF-E6FB-E94F-A216-69D4CDD69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6" t="54173" r="38694" b="23462"/>
          <a:stretch/>
        </p:blipFill>
        <p:spPr bwMode="auto">
          <a:xfrm>
            <a:off x="7886569" y="4838552"/>
            <a:ext cx="9643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432600D-E7FF-2646-9B00-4DD0468ED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1432568" y="4846496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F264F7C-27E5-B24A-A315-7BA77E3001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4" t="32555" r="297" b="45446"/>
          <a:stretch/>
        </p:blipFill>
        <p:spPr bwMode="auto">
          <a:xfrm>
            <a:off x="9502418" y="4849955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794335-1D69-3A4D-B0A3-3BBFD735E8AD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eight1.png</a:t>
            </a:r>
          </a:p>
        </p:txBody>
      </p:sp>
    </p:spTree>
    <p:extLst>
      <p:ext uri="{BB962C8B-B14F-4D97-AF65-F5344CB8AC3E}">
        <p14:creationId xmlns:p14="http://schemas.microsoft.com/office/powerpoint/2010/main" val="16521855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F0D5CD06-6087-DF43-9172-27A951B90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7" t="10734" r="38672" b="67156"/>
          <a:stretch/>
        </p:blipFill>
        <p:spPr bwMode="auto">
          <a:xfrm>
            <a:off x="6333815" y="4833360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E147BB5-7805-3344-B006-D31BB10C6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5" t="32708" r="38656" b="45293"/>
          <a:stretch/>
        </p:blipFill>
        <p:spPr bwMode="auto">
          <a:xfrm>
            <a:off x="1514879" y="4836819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4F4561B-AE75-1646-99BF-FA8D7C10D3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76212" r="38749" b="1718"/>
          <a:stretch/>
        </p:blipFill>
        <p:spPr bwMode="auto">
          <a:xfrm>
            <a:off x="7936168" y="4834612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3F13EFF-E6FB-E94F-A216-69D4CDD69B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6" t="54173" r="38694" b="23462"/>
          <a:stretch/>
        </p:blipFill>
        <p:spPr bwMode="auto">
          <a:xfrm>
            <a:off x="3126757" y="4825416"/>
            <a:ext cx="9643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E9B0486-5806-BB46-9828-E54645564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1" t="76212" r="468" b="1718"/>
          <a:stretch/>
        </p:blipFill>
        <p:spPr bwMode="auto">
          <a:xfrm>
            <a:off x="4731461" y="4834612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DF1D3DA-1A92-5244-86AC-9305958BC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9528997" y="4825416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BBD5671-8D3F-CD41-8E94-1D7A60E48312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eight2.png</a:t>
            </a:r>
          </a:p>
        </p:txBody>
      </p:sp>
    </p:spTree>
    <p:extLst>
      <p:ext uri="{BB962C8B-B14F-4D97-AF65-F5344CB8AC3E}">
        <p14:creationId xmlns:p14="http://schemas.microsoft.com/office/powerpoint/2010/main" val="26172938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six?</a:t>
            </a:r>
            <a:br>
              <a:rPr lang="en-US" dirty="0"/>
            </a:br>
            <a:r>
              <a:rPr lang="en-US" dirty="0"/>
              <a:t>Who can play a six?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77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CB6A9C0-DB82-C440-BBDE-64BF9025B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10887" r="53906" b="67003"/>
          <a:stretch/>
        </p:blipFill>
        <p:spPr bwMode="auto">
          <a:xfrm>
            <a:off x="9658539" y="4802836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4FDBC06-E5E2-2941-8A1F-EFE092310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32555" r="53891" b="45446"/>
          <a:stretch/>
        </p:blipFill>
        <p:spPr bwMode="auto">
          <a:xfrm>
            <a:off x="4590254" y="4806295"/>
            <a:ext cx="962024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372A3D0-DE14-7D41-A99D-561283DA1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2" t="54205" r="54044" b="23430"/>
          <a:stretch/>
        </p:blipFill>
        <p:spPr bwMode="auto">
          <a:xfrm>
            <a:off x="2918942" y="4794892"/>
            <a:ext cx="95025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3405B46-26D4-9041-96D1-7733AE926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76212" r="53985" b="1718"/>
          <a:stretch/>
        </p:blipFill>
        <p:spPr bwMode="auto">
          <a:xfrm>
            <a:off x="1398036" y="4848720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CCFBC92-4182-F343-8E7B-FD4C649CDC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8" t="54205" r="15625" b="23430"/>
          <a:stretch/>
        </p:blipFill>
        <p:spPr bwMode="auto">
          <a:xfrm>
            <a:off x="7956409" y="4794892"/>
            <a:ext cx="9810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D951FE6-CBF2-EE4E-B825-B11788FB6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6273331" y="4804088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D72D2E-02C3-DE4B-B5E2-9A6DB70E7C1C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six1.png</a:t>
            </a:r>
          </a:p>
        </p:txBody>
      </p:sp>
    </p:spTree>
    <p:extLst>
      <p:ext uri="{BB962C8B-B14F-4D97-AF65-F5344CB8AC3E}">
        <p14:creationId xmlns:p14="http://schemas.microsoft.com/office/powerpoint/2010/main" val="26916618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CB6A9C0-DB82-C440-BBDE-64BF9025B6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10887" r="53906" b="67003"/>
          <a:stretch/>
        </p:blipFill>
        <p:spPr bwMode="auto">
          <a:xfrm>
            <a:off x="9539675" y="4808533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4FDBC06-E5E2-2941-8A1F-EFE0923109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32555" r="53891" b="45446"/>
          <a:stretch/>
        </p:blipFill>
        <p:spPr bwMode="auto">
          <a:xfrm>
            <a:off x="7922824" y="4815450"/>
            <a:ext cx="962024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372A3D0-DE14-7D41-A99D-561283DA10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2" t="54205" r="54044" b="23430"/>
          <a:stretch/>
        </p:blipFill>
        <p:spPr bwMode="auto">
          <a:xfrm>
            <a:off x="3084031" y="4792645"/>
            <a:ext cx="95025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3405B46-26D4-9041-96D1-7733AE926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76212" r="53985" b="1718"/>
          <a:stretch/>
        </p:blipFill>
        <p:spPr bwMode="auto">
          <a:xfrm>
            <a:off x="6305971" y="4815450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CC6241F-6F44-2F40-AF75-FE96044D9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1467178" y="4792645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91305E3-781B-1D49-ADAA-0990AAC39B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5" t="76212" r="15705" b="1718"/>
          <a:stretch/>
        </p:blipFill>
        <p:spPr bwMode="auto">
          <a:xfrm>
            <a:off x="4689118" y="4815450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44FB6DC-3DC9-C84C-BB41-DA8BF199C1CB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six2.png</a:t>
            </a:r>
          </a:p>
        </p:txBody>
      </p:sp>
    </p:spTree>
    <p:extLst>
      <p:ext uri="{BB962C8B-B14F-4D97-AF65-F5344CB8AC3E}">
        <p14:creationId xmlns:p14="http://schemas.microsoft.com/office/powerpoint/2010/main" val="825658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AA302-0C02-B042-B7DE-AEB79F401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has a four?</a:t>
            </a:r>
            <a:br>
              <a:rPr lang="en-US" dirty="0"/>
            </a:br>
            <a:r>
              <a:rPr lang="en-US" dirty="0"/>
              <a:t>Who can play a four?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9AC2-839D-6049-B1E7-811681283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1132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C712E64-9211-654A-BA74-8959E42C5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0887" r="69219" b="67003"/>
          <a:stretch/>
        </p:blipFill>
        <p:spPr bwMode="auto">
          <a:xfrm>
            <a:off x="6319033" y="4823990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C8C9E3E-B448-6B4D-91EA-105468FBC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7" t="32555" r="69282" b="45446"/>
          <a:stretch/>
        </p:blipFill>
        <p:spPr bwMode="auto">
          <a:xfrm>
            <a:off x="1429318" y="4827449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9AD19F6-B18F-F547-B92F-FDC9330087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5" t="54205" r="69297" b="23430"/>
          <a:stretch/>
        </p:blipFill>
        <p:spPr bwMode="auto">
          <a:xfrm>
            <a:off x="9573130" y="4816046"/>
            <a:ext cx="971551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F56B6CD-56D5-2A43-8E06-B433F55D8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76212" r="69219" b="1718"/>
          <a:stretch/>
        </p:blipFill>
        <p:spPr bwMode="auto">
          <a:xfrm>
            <a:off x="3051603" y="4825242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C549BE9-E1C7-CB47-9F3A-ACF991A084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1" t="76212" r="468" b="1718"/>
          <a:stretch/>
        </p:blipFill>
        <p:spPr bwMode="auto">
          <a:xfrm>
            <a:off x="7950843" y="4825242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A380FF6-4D0A-1F42-871F-0176CB2897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7" t="54205" r="46333" b="23430"/>
          <a:stretch/>
        </p:blipFill>
        <p:spPr bwMode="auto">
          <a:xfrm>
            <a:off x="4683413" y="4816046"/>
            <a:ext cx="975360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8C0AE8-2125-E14B-AB21-830857D9C8C4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four1.png</a:t>
            </a:r>
          </a:p>
        </p:txBody>
      </p:sp>
    </p:spTree>
    <p:extLst>
      <p:ext uri="{BB962C8B-B14F-4D97-AF65-F5344CB8AC3E}">
        <p14:creationId xmlns:p14="http://schemas.microsoft.com/office/powerpoint/2010/main" val="1445598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C469CB8-B473-8E41-A5DC-9EC0BE0B29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0887" r="69219" b="67003"/>
          <a:stretch/>
        </p:blipFill>
        <p:spPr bwMode="auto">
          <a:xfrm>
            <a:off x="7944018" y="4829113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5628121-DD18-654A-BBC1-7652C1D67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7" t="32555" r="69282" b="45446"/>
          <a:stretch/>
        </p:blipFill>
        <p:spPr bwMode="auto">
          <a:xfrm>
            <a:off x="6312628" y="4832572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1A1C662-5622-B347-8923-D54000167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5" t="54205" r="69297" b="23430"/>
          <a:stretch/>
        </p:blipFill>
        <p:spPr bwMode="auto">
          <a:xfrm>
            <a:off x="9584934" y="4821169"/>
            <a:ext cx="971551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F78401F-C1EB-B44E-9C44-A6BF1FAC5A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76212" r="69219" b="1718"/>
          <a:stretch/>
        </p:blipFill>
        <p:spPr bwMode="auto">
          <a:xfrm>
            <a:off x="3049848" y="4830365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E1A8BC7-08D4-8F4A-BC15-AC6D4616F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4690763" y="4829113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8E16A23-EB79-F54B-8576-D886F54FD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6" t="32555" r="23423" b="45446"/>
          <a:stretch/>
        </p:blipFill>
        <p:spPr bwMode="auto">
          <a:xfrm>
            <a:off x="1418458" y="4832572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D498ED-123C-D04B-9DFB-EA60BE508268}"/>
              </a:ext>
            </a:extLst>
          </p:cNvPr>
          <p:cNvSpPr txBox="1"/>
          <p:nvPr/>
        </p:nvSpPr>
        <p:spPr>
          <a:xfrm>
            <a:off x="137159" y="6488668"/>
            <a:ext cx="1613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four2.png</a:t>
            </a:r>
          </a:p>
        </p:txBody>
      </p:sp>
    </p:spTree>
    <p:extLst>
      <p:ext uri="{BB962C8B-B14F-4D97-AF65-F5344CB8AC3E}">
        <p14:creationId xmlns:p14="http://schemas.microsoft.com/office/powerpoint/2010/main" val="4289664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10527F-6C69-6A4A-B532-E3074AAEC99B}"/>
              </a:ext>
            </a:extLst>
          </p:cNvPr>
          <p:cNvSpPr txBox="1"/>
          <p:nvPr/>
        </p:nvSpPr>
        <p:spPr>
          <a:xfrm>
            <a:off x="3090107" y="3969834"/>
            <a:ext cx="739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531B52-A998-8B4E-9D51-34814004F278}"/>
              </a:ext>
            </a:extLst>
          </p:cNvPr>
          <p:cNvSpPr txBox="1"/>
          <p:nvPr/>
        </p:nvSpPr>
        <p:spPr>
          <a:xfrm>
            <a:off x="4236884" y="3969834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B2C04D-10B6-2244-9809-F9E68909FC98}"/>
              </a:ext>
            </a:extLst>
          </p:cNvPr>
          <p:cNvSpPr txBox="1"/>
          <p:nvPr/>
        </p:nvSpPr>
        <p:spPr>
          <a:xfrm>
            <a:off x="5734576" y="3969834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queen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31DC0-E3A6-0E4E-BBA4-588FC8CF8B66}"/>
              </a:ext>
            </a:extLst>
          </p:cNvPr>
          <p:cNvSpPr txBox="1"/>
          <p:nvPr/>
        </p:nvSpPr>
        <p:spPr>
          <a:xfrm>
            <a:off x="7232267" y="3969834"/>
            <a:ext cx="1201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jack</a:t>
            </a:r>
          </a:p>
        </p:txBody>
      </p:sp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06EACE5-4F56-174F-A5A0-A7E5CA868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12" r="92197" b="1591"/>
          <a:stretch/>
        </p:blipFill>
        <p:spPr bwMode="auto">
          <a:xfrm>
            <a:off x="2984345" y="2491308"/>
            <a:ext cx="951338" cy="138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793D3A0-3E76-B648-ACAA-539AC21E16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1" t="76212" r="468" b="1718"/>
          <a:stretch/>
        </p:blipFill>
        <p:spPr bwMode="auto">
          <a:xfrm>
            <a:off x="4356788" y="2499245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6B76870-0B47-254E-A184-0E335CB934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5854480" y="2499245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5BA6189-D2E7-0A4D-947B-2E4B7D532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5" t="76212" r="15705" b="1718"/>
          <a:stretch/>
        </p:blipFill>
        <p:spPr bwMode="auto">
          <a:xfrm>
            <a:off x="7352171" y="2499245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5369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What are the names of all the cards in a standard 52 card deck ...">
            <a:extLst>
              <a:ext uri="{FF2B5EF4-FFF2-40B4-BE49-F238E27FC236}">
                <a16:creationId xmlns:a16="http://schemas.microsoft.com/office/drawing/2014/main" id="{BCBB0316-C055-484D-97C0-98AD086D51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0ECAB-9356-0244-827D-FB7C184302A2}"/>
              </a:ext>
            </a:extLst>
          </p:cNvPr>
          <p:cNvSpPr txBox="1"/>
          <p:nvPr/>
        </p:nvSpPr>
        <p:spPr>
          <a:xfrm>
            <a:off x="3992137" y="1583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4D4B84F-98B6-8543-9EF9-E7511AE71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87" b="67003"/>
          <a:stretch/>
        </p:blipFill>
        <p:spPr bwMode="auto">
          <a:xfrm>
            <a:off x="-9525" y="68998"/>
            <a:ext cx="121920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EEAE153-A173-E648-B033-5D4A8BCDB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7" t="10734" r="38672" b="67156"/>
          <a:stretch/>
        </p:blipFill>
        <p:spPr bwMode="auto">
          <a:xfrm>
            <a:off x="6838950" y="4660048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85C87C2-4714-7345-B484-FE54227F5B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71" t="10581" r="31016" b="67309"/>
          <a:stretch/>
        </p:blipFill>
        <p:spPr bwMode="auto">
          <a:xfrm>
            <a:off x="5772150" y="4660048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F9C344DF-5746-CA4B-ADA2-7263D488E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50" t="10581" r="23359" b="67309"/>
          <a:stretch/>
        </p:blipFill>
        <p:spPr bwMode="auto">
          <a:xfrm>
            <a:off x="4762500" y="4660048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3FE2ACA9-84EF-9342-9F97-EC80155B1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6" t="10581" r="15781" b="67309"/>
          <a:stretch/>
        </p:blipFill>
        <p:spPr bwMode="auto">
          <a:xfrm>
            <a:off x="3419475" y="4660048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52D76446-24E4-DF49-8B12-4C3CBAFFE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11156" r="8047" b="66734"/>
          <a:stretch/>
        </p:blipFill>
        <p:spPr bwMode="auto">
          <a:xfrm>
            <a:off x="2409825" y="4660048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9294C8A-247B-A441-AEEA-BB4BDD1634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97" t="10581" b="67309"/>
          <a:stretch/>
        </p:blipFill>
        <p:spPr bwMode="auto">
          <a:xfrm>
            <a:off x="1409701" y="4593373"/>
            <a:ext cx="1000124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90B0DED-7618-4945-A169-FCC34C3BA2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1" r="92344" b="67309"/>
          <a:stretch/>
        </p:blipFill>
        <p:spPr bwMode="auto">
          <a:xfrm>
            <a:off x="304800" y="4526698"/>
            <a:ext cx="9334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2E9F12E-AC9A-3B43-A8CF-C830C7780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7" t="10887" r="61562" b="67003"/>
          <a:stretch/>
        </p:blipFill>
        <p:spPr bwMode="auto">
          <a:xfrm>
            <a:off x="10487024" y="4679278"/>
            <a:ext cx="962026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DCB59FE-FD6B-3C42-91EB-0FE01117E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10887" r="53906" b="67003"/>
          <a:stretch/>
        </p:blipFill>
        <p:spPr bwMode="auto">
          <a:xfrm>
            <a:off x="9153525" y="4679278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F533A65-91E4-3148-86E4-4789AD634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1" t="10887" r="46406" b="67003"/>
          <a:stretch/>
        </p:blipFill>
        <p:spPr bwMode="auto">
          <a:xfrm>
            <a:off x="8020050" y="4679278"/>
            <a:ext cx="95250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56BCCAFA-2994-834E-A4D3-363B84B028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10887" r="84688" b="67003"/>
          <a:stretch/>
        </p:blipFill>
        <p:spPr bwMode="auto">
          <a:xfrm>
            <a:off x="2647950" y="2892393"/>
            <a:ext cx="94297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6FDFA07-B968-5A43-BB6D-E01367E3B1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10887" r="76953" b="67003"/>
          <a:stretch/>
        </p:blipFill>
        <p:spPr bwMode="auto">
          <a:xfrm>
            <a:off x="1514475" y="2892393"/>
            <a:ext cx="962025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697D9C2-1B59-7643-AB62-6D46FEB0F4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0887" r="69219" b="67003"/>
          <a:stretch/>
        </p:blipFill>
        <p:spPr bwMode="auto">
          <a:xfrm>
            <a:off x="371475" y="2892393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0829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What are the names of all the cards in a standard 52 card deck ...">
            <a:extLst>
              <a:ext uri="{FF2B5EF4-FFF2-40B4-BE49-F238E27FC236}">
                <a16:creationId xmlns:a16="http://schemas.microsoft.com/office/drawing/2014/main" id="{BCBB0316-C055-484D-97C0-98AD086D51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0ECAB-9356-0244-827D-FB7C184302A2}"/>
              </a:ext>
            </a:extLst>
          </p:cNvPr>
          <p:cNvSpPr txBox="1"/>
          <p:nvPr/>
        </p:nvSpPr>
        <p:spPr>
          <a:xfrm>
            <a:off x="3992137" y="1583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4D4B84F-98B6-8543-9EF9-E7511AE71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t="32555" r="298" b="45446"/>
          <a:stretch/>
        </p:blipFill>
        <p:spPr bwMode="auto">
          <a:xfrm>
            <a:off x="-74342" y="397042"/>
            <a:ext cx="12152042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FBB44026-0D13-2B4D-AB00-55D06E980F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21" t="32555" r="15688" b="45446"/>
          <a:stretch/>
        </p:blipFill>
        <p:spPr bwMode="auto">
          <a:xfrm>
            <a:off x="3505199" y="2816392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A4ABFB1-1E7C-0949-8649-229E431E4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99" t="32555" r="8032" b="45446"/>
          <a:stretch/>
        </p:blipFill>
        <p:spPr bwMode="auto">
          <a:xfrm>
            <a:off x="2362199" y="2816392"/>
            <a:ext cx="971551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544B663-1DE1-034F-B65C-81E5CD372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34" t="32555" r="297" b="45446"/>
          <a:stretch/>
        </p:blipFill>
        <p:spPr bwMode="auto">
          <a:xfrm>
            <a:off x="1285875" y="2743451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F0D4791C-7EE7-084D-9D11-3CF44994B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t="32555" r="92242" b="45446"/>
          <a:stretch/>
        </p:blipFill>
        <p:spPr bwMode="auto">
          <a:xfrm>
            <a:off x="172379" y="2743451"/>
            <a:ext cx="942046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F1D6E8D-AB42-B148-9DFC-7483104D4F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86" t="32555" r="23423" b="45446"/>
          <a:stretch/>
        </p:blipFill>
        <p:spPr bwMode="auto">
          <a:xfrm>
            <a:off x="4581524" y="2816392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27CD1AA-0784-8A40-A135-D557E4A02D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1" t="32555" r="31000" b="45446"/>
          <a:stretch/>
        </p:blipFill>
        <p:spPr bwMode="auto">
          <a:xfrm>
            <a:off x="5657849" y="2816392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580BF66-C6D3-D742-828A-A0A8FAE39C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75" t="32708" r="38656" b="45293"/>
          <a:stretch/>
        </p:blipFill>
        <p:spPr bwMode="auto">
          <a:xfrm>
            <a:off x="6743699" y="2816391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9B049A6-355C-A041-9FBF-BBD99FB3C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6" t="32555" r="46235" b="45446"/>
          <a:stretch/>
        </p:blipFill>
        <p:spPr bwMode="auto">
          <a:xfrm>
            <a:off x="7877173" y="2895851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FDC3506-5AAE-2240-928A-CDA244C9D6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83" t="32555" r="61626" b="45446"/>
          <a:stretch/>
        </p:blipFill>
        <p:spPr bwMode="auto">
          <a:xfrm>
            <a:off x="10120466" y="2895851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32C1F52-1B15-7941-907C-91270AA6F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18" t="32555" r="53891" b="45446"/>
          <a:stretch/>
        </p:blipFill>
        <p:spPr bwMode="auto">
          <a:xfrm>
            <a:off x="9029700" y="2895851"/>
            <a:ext cx="962024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6E1731B-3E1A-1F4E-83E5-7EE9B2CE78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7" t="32555" r="69282" b="45446"/>
          <a:stretch/>
        </p:blipFill>
        <p:spPr bwMode="auto">
          <a:xfrm>
            <a:off x="809625" y="4797592"/>
            <a:ext cx="962025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6A72D1C-9FAA-7B4A-8ED4-995BEA269C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1" t="32555" r="76860" b="45446"/>
          <a:stretch/>
        </p:blipFill>
        <p:spPr bwMode="auto">
          <a:xfrm>
            <a:off x="1952625" y="4797592"/>
            <a:ext cx="97155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7F935CF-19C9-DA45-83C1-358374341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3" t="32555" r="84594" b="45446"/>
          <a:stretch/>
        </p:blipFill>
        <p:spPr bwMode="auto">
          <a:xfrm>
            <a:off x="3333750" y="4930942"/>
            <a:ext cx="952500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4558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What are the names of all the cards in a standard 52 card deck ...">
            <a:extLst>
              <a:ext uri="{FF2B5EF4-FFF2-40B4-BE49-F238E27FC236}">
                <a16:creationId xmlns:a16="http://schemas.microsoft.com/office/drawing/2014/main" id="{BCBB0316-C055-484D-97C0-98AD086D51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0ECAB-9356-0244-827D-FB7C184302A2}"/>
              </a:ext>
            </a:extLst>
          </p:cNvPr>
          <p:cNvSpPr txBox="1"/>
          <p:nvPr/>
        </p:nvSpPr>
        <p:spPr>
          <a:xfrm>
            <a:off x="3992137" y="1583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4D4B84F-98B6-8543-9EF9-E7511AE71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12" b="1718"/>
          <a:stretch/>
        </p:blipFill>
        <p:spPr bwMode="auto">
          <a:xfrm>
            <a:off x="0" y="100864"/>
            <a:ext cx="121920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238079E-5FE0-344F-BA48-B0580C623C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212" r="92197" b="1591"/>
          <a:stretch/>
        </p:blipFill>
        <p:spPr bwMode="auto">
          <a:xfrm>
            <a:off x="1066800" y="2885707"/>
            <a:ext cx="951338" cy="138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7218990-9314-814D-A64D-208C34124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76212" r="69219" b="1718"/>
          <a:stretch/>
        </p:blipFill>
        <p:spPr bwMode="auto">
          <a:xfrm>
            <a:off x="3238500" y="4825265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5931EFB-BDAB-394D-AAE9-36861ED57D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76212" r="77031" b="1718"/>
          <a:stretch/>
        </p:blipFill>
        <p:spPr bwMode="auto">
          <a:xfrm>
            <a:off x="2162175" y="4825265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F164D63-1346-7D4D-8B4F-DE2B8C277B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76212" r="84531" b="1718"/>
          <a:stretch/>
        </p:blipFill>
        <p:spPr bwMode="auto">
          <a:xfrm>
            <a:off x="1066800" y="4825265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8A656E8-DEB7-334A-B6B6-E09C1D3328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1" t="76212" r="46250" b="1718"/>
          <a:stretch/>
        </p:blipFill>
        <p:spPr bwMode="auto">
          <a:xfrm>
            <a:off x="6372225" y="4844315"/>
            <a:ext cx="97155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184E5CF-AF79-684C-A1A9-0611717F3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5" t="76212" r="53985" b="1718"/>
          <a:stretch/>
        </p:blipFill>
        <p:spPr bwMode="auto">
          <a:xfrm>
            <a:off x="5410200" y="4844315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21DB2E2-FA63-604C-8BFD-77C50B4EB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9" t="76212" r="61641" b="1718"/>
          <a:stretch/>
        </p:blipFill>
        <p:spPr bwMode="auto">
          <a:xfrm>
            <a:off x="4333875" y="4844315"/>
            <a:ext cx="957107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AD609B8-2D9E-3542-91E5-2CCBD5944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72" t="76212" r="23437" b="1718"/>
          <a:stretch/>
        </p:blipFill>
        <p:spPr bwMode="auto">
          <a:xfrm>
            <a:off x="9791700" y="4844315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E81D5F4-8F71-6541-AA6E-0B577C1DA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94" t="76212" r="31015" b="1718"/>
          <a:stretch/>
        </p:blipFill>
        <p:spPr bwMode="auto">
          <a:xfrm>
            <a:off x="8681882" y="4844315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F9442CA-9B3A-D743-83B0-DE29F97722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 t="76212" r="38749" b="1718"/>
          <a:stretch/>
        </p:blipFill>
        <p:spPr bwMode="auto">
          <a:xfrm>
            <a:off x="7477125" y="4844315"/>
            <a:ext cx="952500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5CB32DA8-F650-9A4F-8A6D-897E9CD0A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41" t="76212" r="468" b="1718"/>
          <a:stretch/>
        </p:blipFill>
        <p:spPr bwMode="auto">
          <a:xfrm>
            <a:off x="4562475" y="2973324"/>
            <a:ext cx="962026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3EEA519-E08A-D640-92FF-839B4C4A2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62" t="76212" r="8047" b="1718"/>
          <a:stretch/>
        </p:blipFill>
        <p:spPr bwMode="auto">
          <a:xfrm>
            <a:off x="3371850" y="2973324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957E0956-314A-1A45-B0CD-F6EC34117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405" t="76212" r="15705" b="1718"/>
          <a:stretch/>
        </p:blipFill>
        <p:spPr bwMode="auto">
          <a:xfrm>
            <a:off x="2276475" y="2893644"/>
            <a:ext cx="962025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9325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What are the names of all the cards in a standard 52 card deck ...">
            <a:extLst>
              <a:ext uri="{FF2B5EF4-FFF2-40B4-BE49-F238E27FC236}">
                <a16:creationId xmlns:a16="http://schemas.microsoft.com/office/drawing/2014/main" id="{BCBB0316-C055-484D-97C0-98AD086D51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0ECAB-9356-0244-827D-FB7C184302A2}"/>
              </a:ext>
            </a:extLst>
          </p:cNvPr>
          <p:cNvSpPr txBox="1"/>
          <p:nvPr/>
        </p:nvSpPr>
        <p:spPr>
          <a:xfrm>
            <a:off x="3992137" y="1583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4D4B84F-98B6-8543-9EF9-E7511AE714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5" b="23430"/>
          <a:stretch/>
        </p:blipFill>
        <p:spPr bwMode="auto">
          <a:xfrm>
            <a:off x="0" y="189571"/>
            <a:ext cx="12192000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CEF12E31-161A-A844-854F-A665B520C9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8" t="54205" r="15625" b="23430"/>
          <a:stretch/>
        </p:blipFill>
        <p:spPr bwMode="auto">
          <a:xfrm>
            <a:off x="3501599" y="4771096"/>
            <a:ext cx="9810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A4690856-9954-DF4C-B70B-F1B5B1EA0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41" t="54205" r="8125" b="23430"/>
          <a:stretch/>
        </p:blipFill>
        <p:spPr bwMode="auto">
          <a:xfrm>
            <a:off x="2438400" y="4771096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866B66F-3908-1347-BAF5-256AC75FDF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05" r="92266" b="23430"/>
          <a:stretch/>
        </p:blipFill>
        <p:spPr bwMode="auto">
          <a:xfrm>
            <a:off x="1343025" y="4771096"/>
            <a:ext cx="9429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79C1620-9BCF-8347-971E-FB9F1A268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19" t="54205" r="391" b="23430"/>
          <a:stretch/>
        </p:blipFill>
        <p:spPr bwMode="auto">
          <a:xfrm>
            <a:off x="304800" y="4771096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F3CBD845-DAC9-9E48-855E-B143F63327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5" t="54205" r="69297" b="23430"/>
          <a:stretch/>
        </p:blipFill>
        <p:spPr bwMode="auto">
          <a:xfrm>
            <a:off x="2942003" y="2808946"/>
            <a:ext cx="971551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E0A3640-5CC0-2247-93B9-C322140E86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6" t="54205" r="76953" b="23430"/>
          <a:stretch/>
        </p:blipFill>
        <p:spPr bwMode="auto">
          <a:xfrm>
            <a:off x="1804987" y="2808946"/>
            <a:ext cx="96202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A4437C0-EF80-8F46-880C-75B1898F7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9" t="54205" r="84687" b="23430"/>
          <a:stretch/>
        </p:blipFill>
        <p:spPr bwMode="auto">
          <a:xfrm>
            <a:off x="552450" y="2808946"/>
            <a:ext cx="9429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249FC31F-C326-F647-9538-4DB29C924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62" t="54205" r="54044" b="23430"/>
          <a:stretch/>
        </p:blipFill>
        <p:spPr bwMode="auto">
          <a:xfrm>
            <a:off x="5330399" y="2884449"/>
            <a:ext cx="95025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0BCD3812-FF06-CC4D-94EA-75303C106B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54205" r="61641" b="23430"/>
          <a:stretch/>
        </p:blipFill>
        <p:spPr bwMode="auto">
          <a:xfrm>
            <a:off x="4214896" y="2884449"/>
            <a:ext cx="951409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857FF646-F64E-CD47-9430-E8323CFCAA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69" t="54205" r="31044" b="23430"/>
          <a:stretch/>
        </p:blipFill>
        <p:spPr bwMode="auto">
          <a:xfrm>
            <a:off x="9030878" y="2884449"/>
            <a:ext cx="961534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E39DC55A-9C2F-6641-BD0E-E69B2AF70C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96" t="54173" r="38694" b="23462"/>
          <a:stretch/>
        </p:blipFill>
        <p:spPr bwMode="auto">
          <a:xfrm>
            <a:off x="7834184" y="2884449"/>
            <a:ext cx="964376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1C17ACC-5B2C-BA43-97E2-694A95157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67" t="54205" r="46333" b="23430"/>
          <a:stretch/>
        </p:blipFill>
        <p:spPr bwMode="auto">
          <a:xfrm>
            <a:off x="6444752" y="2884449"/>
            <a:ext cx="975360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D039F8AD-2F52-2C4D-A51A-1725CED254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1" t="54205" r="23312" b="23430"/>
          <a:stretch/>
        </p:blipFill>
        <p:spPr bwMode="auto">
          <a:xfrm>
            <a:off x="10224730" y="2884449"/>
            <a:ext cx="96153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0971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4" descr="What are the names of all the cards in a standard 52 card deck ...">
            <a:extLst>
              <a:ext uri="{FF2B5EF4-FFF2-40B4-BE49-F238E27FC236}">
                <a16:creationId xmlns:a16="http://schemas.microsoft.com/office/drawing/2014/main" id="{BCBB0316-C055-484D-97C0-98AD086D51F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90ECAB-9356-0244-827D-FB7C184302A2}"/>
              </a:ext>
            </a:extLst>
          </p:cNvPr>
          <p:cNvSpPr txBox="1"/>
          <p:nvPr/>
        </p:nvSpPr>
        <p:spPr>
          <a:xfrm>
            <a:off x="3992137" y="15834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14D4B84F-98B6-8543-9EF9-E7511AE714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2738"/>
            <a:ext cx="12192000" cy="623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9209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et Characters Wearing Colorful Shirts Diversity Conceptual ...">
            <a:extLst>
              <a:ext uri="{FF2B5EF4-FFF2-40B4-BE49-F238E27FC236}">
                <a16:creationId xmlns:a16="http://schemas.microsoft.com/office/drawing/2014/main" id="{CBBF0AE6-F34C-9745-B4F2-F0CAECF8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9" t="12683" r="10531" b="10894"/>
          <a:stretch/>
        </p:blipFill>
        <p:spPr bwMode="auto">
          <a:xfrm>
            <a:off x="2506364" y="239659"/>
            <a:ext cx="5622566" cy="3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ally-Ho Playing Cards Circle Back Red - Pokerstore.nl">
            <a:extLst>
              <a:ext uri="{FF2B5EF4-FFF2-40B4-BE49-F238E27FC236}">
                <a16:creationId xmlns:a16="http://schemas.microsoft.com/office/drawing/2014/main" id="{FE6BA67B-D9F7-4645-A4C6-B31D75652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4" r="50437" b="15826"/>
          <a:stretch/>
        </p:blipFill>
        <p:spPr bwMode="auto">
          <a:xfrm>
            <a:off x="2756735" y="3942647"/>
            <a:ext cx="672486" cy="9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ally-Ho Playing Cards Circle Back Red - Pokerstore.nl">
            <a:extLst>
              <a:ext uri="{FF2B5EF4-FFF2-40B4-BE49-F238E27FC236}">
                <a16:creationId xmlns:a16="http://schemas.microsoft.com/office/drawing/2014/main" id="{659335C8-47C8-A44E-9AAA-29112B9C5A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15389" b="16000"/>
          <a:stretch/>
        </p:blipFill>
        <p:spPr bwMode="auto">
          <a:xfrm>
            <a:off x="3651375" y="3942647"/>
            <a:ext cx="679594" cy="9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ally-Ho Playing Cards Circle Back Red - Pokerstore.nl">
            <a:extLst>
              <a:ext uri="{FF2B5EF4-FFF2-40B4-BE49-F238E27FC236}">
                <a16:creationId xmlns:a16="http://schemas.microsoft.com/office/drawing/2014/main" id="{3EC6160B-C1B6-3C4C-B4B8-5C5D4540E0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4" r="50437" b="15826"/>
          <a:stretch/>
        </p:blipFill>
        <p:spPr bwMode="auto">
          <a:xfrm>
            <a:off x="6349511" y="3942647"/>
            <a:ext cx="672486" cy="9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ally-Ho Playing Cards Circle Back Red - Pokerstore.nl">
            <a:extLst>
              <a:ext uri="{FF2B5EF4-FFF2-40B4-BE49-F238E27FC236}">
                <a16:creationId xmlns:a16="http://schemas.microsoft.com/office/drawing/2014/main" id="{530A435B-3600-3B43-B13D-5E6E0B1BE0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4" r="50437" b="15826"/>
          <a:stretch/>
        </p:blipFill>
        <p:spPr bwMode="auto">
          <a:xfrm>
            <a:off x="5454871" y="3942647"/>
            <a:ext cx="672486" cy="9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ally-Ho Playing Cards Circle Back Red - Pokerstore.nl">
            <a:extLst>
              <a:ext uri="{FF2B5EF4-FFF2-40B4-BE49-F238E27FC236}">
                <a16:creationId xmlns:a16="http://schemas.microsoft.com/office/drawing/2014/main" id="{A84A9010-D0B1-C447-AB1C-B8410C4A99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3" t="15389" b="16000"/>
          <a:stretch/>
        </p:blipFill>
        <p:spPr bwMode="auto">
          <a:xfrm>
            <a:off x="4553123" y="3942647"/>
            <a:ext cx="679594" cy="9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ally-Ho Playing Cards Circle Back Red - Pokerstore.nl">
            <a:extLst>
              <a:ext uri="{FF2B5EF4-FFF2-40B4-BE49-F238E27FC236}">
                <a16:creationId xmlns:a16="http://schemas.microsoft.com/office/drawing/2014/main" id="{202517FA-DDCE-704D-99E1-D80B4F75EF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64" r="50437" b="15826"/>
          <a:stretch/>
        </p:blipFill>
        <p:spPr bwMode="auto">
          <a:xfrm>
            <a:off x="7244151" y="3942647"/>
            <a:ext cx="672486" cy="93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E2EC636-7906-B540-948E-8AE7CBAA1723}"/>
              </a:ext>
            </a:extLst>
          </p:cNvPr>
          <p:cNvGrpSpPr/>
          <p:nvPr/>
        </p:nvGrpSpPr>
        <p:grpSpPr>
          <a:xfrm>
            <a:off x="2836018" y="1855018"/>
            <a:ext cx="5025249" cy="349004"/>
            <a:chOff x="2843493" y="3806637"/>
            <a:chExt cx="5025249" cy="3490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150E4A5-92CE-D74C-B5A2-DF76F2597E2D}"/>
                </a:ext>
              </a:extLst>
            </p:cNvPr>
            <p:cNvSpPr/>
            <p:nvPr/>
          </p:nvSpPr>
          <p:spPr>
            <a:xfrm>
              <a:off x="2843493" y="3819382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565C08-7116-1341-84F7-892ED072E934}"/>
                </a:ext>
              </a:extLst>
            </p:cNvPr>
            <p:cNvSpPr/>
            <p:nvPr/>
          </p:nvSpPr>
          <p:spPr>
            <a:xfrm>
              <a:off x="3761098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947712-0391-5241-9B67-B13F7012522F}"/>
                </a:ext>
              </a:extLst>
            </p:cNvPr>
            <p:cNvSpPr/>
            <p:nvPr/>
          </p:nvSpPr>
          <p:spPr>
            <a:xfrm>
              <a:off x="4665747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10C1B8A-C3EC-8C47-9FAF-57388A2A9DCB}"/>
                </a:ext>
              </a:extLst>
            </p:cNvPr>
            <p:cNvSpPr/>
            <p:nvPr/>
          </p:nvSpPr>
          <p:spPr>
            <a:xfrm>
              <a:off x="5587030" y="3821104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1793F49-0EF2-564B-84B7-B6694AF48498}"/>
                </a:ext>
              </a:extLst>
            </p:cNvPr>
            <p:cNvSpPr/>
            <p:nvPr/>
          </p:nvSpPr>
          <p:spPr>
            <a:xfrm>
              <a:off x="6501333" y="3806637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579754-8A63-3447-B556-BA60CBC2F066}"/>
                </a:ext>
              </a:extLst>
            </p:cNvPr>
            <p:cNvSpPr/>
            <p:nvPr/>
          </p:nvSpPr>
          <p:spPr>
            <a:xfrm>
              <a:off x="7417421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6040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nterracial group women holding hands Royalty Free Vector">
            <a:extLst>
              <a:ext uri="{FF2B5EF4-FFF2-40B4-BE49-F238E27FC236}">
                <a16:creationId xmlns:a16="http://schemas.microsoft.com/office/drawing/2014/main" id="{199BD2C1-DC92-4E4C-A129-3D238B9B88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3" b="31292"/>
          <a:stretch/>
        </p:blipFill>
        <p:spPr bwMode="auto">
          <a:xfrm>
            <a:off x="976863" y="1132989"/>
            <a:ext cx="8791575" cy="308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CED4249-8779-C345-806B-C97023DB98A1}"/>
              </a:ext>
            </a:extLst>
          </p:cNvPr>
          <p:cNvGrpSpPr/>
          <p:nvPr/>
        </p:nvGrpSpPr>
        <p:grpSpPr>
          <a:xfrm>
            <a:off x="1901654" y="2171004"/>
            <a:ext cx="6611623" cy="334537"/>
            <a:chOff x="1901654" y="2171004"/>
            <a:chExt cx="6611623" cy="33453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2F8123-952F-064C-BB88-8328F79C9D5A}"/>
                </a:ext>
              </a:extLst>
            </p:cNvPr>
            <p:cNvSpPr/>
            <p:nvPr/>
          </p:nvSpPr>
          <p:spPr>
            <a:xfrm>
              <a:off x="1901654" y="2171004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07E5FD5-BAAA-AB44-BCEB-76A4385D338D}"/>
                </a:ext>
              </a:extLst>
            </p:cNvPr>
            <p:cNvSpPr/>
            <p:nvPr/>
          </p:nvSpPr>
          <p:spPr>
            <a:xfrm>
              <a:off x="3047761" y="2171004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AA7201-4745-E34C-9956-29E58131DEDA}"/>
                </a:ext>
              </a:extLst>
            </p:cNvPr>
            <p:cNvSpPr/>
            <p:nvPr/>
          </p:nvSpPr>
          <p:spPr>
            <a:xfrm>
              <a:off x="4198212" y="2171004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608C7FE-B5B9-1E46-9146-7D3BB9A2D463}"/>
                </a:ext>
              </a:extLst>
            </p:cNvPr>
            <p:cNvSpPr/>
            <p:nvPr/>
          </p:nvSpPr>
          <p:spPr>
            <a:xfrm>
              <a:off x="5452628" y="2171004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6EEE27-6403-1D40-A03B-9651129C8E5A}"/>
                </a:ext>
              </a:extLst>
            </p:cNvPr>
            <p:cNvSpPr/>
            <p:nvPr/>
          </p:nvSpPr>
          <p:spPr>
            <a:xfrm>
              <a:off x="6701242" y="2171004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316B4E-EF30-EA41-B2DF-FA7706DF295F}"/>
                </a:ext>
              </a:extLst>
            </p:cNvPr>
            <p:cNvSpPr/>
            <p:nvPr/>
          </p:nvSpPr>
          <p:spPr>
            <a:xfrm>
              <a:off x="8061956" y="2171004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1AD11F6-C3EA-A447-BD8E-FF8FB4206BB1}"/>
              </a:ext>
            </a:extLst>
          </p:cNvPr>
          <p:cNvGrpSpPr/>
          <p:nvPr/>
        </p:nvGrpSpPr>
        <p:grpSpPr>
          <a:xfrm>
            <a:off x="2256351" y="450728"/>
            <a:ext cx="5025249" cy="349004"/>
            <a:chOff x="2843493" y="3806637"/>
            <a:chExt cx="5025249" cy="34900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87A24EB-21AC-944C-AF6F-9E95B1BB6D2A}"/>
                </a:ext>
              </a:extLst>
            </p:cNvPr>
            <p:cNvSpPr/>
            <p:nvPr/>
          </p:nvSpPr>
          <p:spPr>
            <a:xfrm>
              <a:off x="2843493" y="3819382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D3E9F47-7451-1E45-AFFE-A91418E4BFFF}"/>
                </a:ext>
              </a:extLst>
            </p:cNvPr>
            <p:cNvSpPr/>
            <p:nvPr/>
          </p:nvSpPr>
          <p:spPr>
            <a:xfrm>
              <a:off x="3761098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8E4B66-CB0D-C048-AA1E-7B0D487307BB}"/>
                </a:ext>
              </a:extLst>
            </p:cNvPr>
            <p:cNvSpPr/>
            <p:nvPr/>
          </p:nvSpPr>
          <p:spPr>
            <a:xfrm>
              <a:off x="4665747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8CE8D60-2B22-6145-95A0-C6D8FA6FC31F}"/>
                </a:ext>
              </a:extLst>
            </p:cNvPr>
            <p:cNvSpPr/>
            <p:nvPr/>
          </p:nvSpPr>
          <p:spPr>
            <a:xfrm>
              <a:off x="5587030" y="3821104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B01FA77-34D2-5F42-9A60-F3D6C964216D}"/>
                </a:ext>
              </a:extLst>
            </p:cNvPr>
            <p:cNvSpPr/>
            <p:nvPr/>
          </p:nvSpPr>
          <p:spPr>
            <a:xfrm>
              <a:off x="6501333" y="3806637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AC08ABC-41ED-014E-B4A1-369377EBF0E3}"/>
                </a:ext>
              </a:extLst>
            </p:cNvPr>
            <p:cNvSpPr/>
            <p:nvPr/>
          </p:nvSpPr>
          <p:spPr>
            <a:xfrm>
              <a:off x="7417421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57646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Balloons icons set Royalty Free Vector Image - VectorStock">
            <a:extLst>
              <a:ext uri="{FF2B5EF4-FFF2-40B4-BE49-F238E27FC236}">
                <a16:creationId xmlns:a16="http://schemas.microsoft.com/office/drawing/2014/main" id="{F5C0EF0B-F5AB-7B42-8B68-71B8292508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70" r="78849" b="36327"/>
          <a:stretch/>
        </p:blipFill>
        <p:spPr bwMode="auto">
          <a:xfrm>
            <a:off x="607008" y="1623527"/>
            <a:ext cx="1343090" cy="26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Balloons icons set Royalty Free Vector Image - VectorStock">
            <a:extLst>
              <a:ext uri="{FF2B5EF4-FFF2-40B4-BE49-F238E27FC236}">
                <a16:creationId xmlns:a16="http://schemas.microsoft.com/office/drawing/2014/main" id="{E9D8926C-7849-4642-B5AE-27690CD38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1" t="22585" r="60188" b="38912"/>
          <a:stretch/>
        </p:blipFill>
        <p:spPr bwMode="auto">
          <a:xfrm>
            <a:off x="3290224" y="887769"/>
            <a:ext cx="1343090" cy="26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Balloons icons set Royalty Free Vector Image - VectorStock">
            <a:extLst>
              <a:ext uri="{FF2B5EF4-FFF2-40B4-BE49-F238E27FC236}">
                <a16:creationId xmlns:a16="http://schemas.microsoft.com/office/drawing/2014/main" id="{782953EF-08F2-C64E-9E07-BB9F180AE3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4" t="21633" r="38735" b="39864"/>
          <a:stretch/>
        </p:blipFill>
        <p:spPr bwMode="auto">
          <a:xfrm>
            <a:off x="7469226" y="887770"/>
            <a:ext cx="1343090" cy="26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Balloons icons set Royalty Free Vector Image - VectorStock">
            <a:extLst>
              <a:ext uri="{FF2B5EF4-FFF2-40B4-BE49-F238E27FC236}">
                <a16:creationId xmlns:a16="http://schemas.microsoft.com/office/drawing/2014/main" id="{090B0CEA-D8AB-3449-B64B-D904B0EC8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18" t="22177" r="19531" b="39320"/>
          <a:stretch/>
        </p:blipFill>
        <p:spPr bwMode="auto">
          <a:xfrm>
            <a:off x="5564467" y="626707"/>
            <a:ext cx="1343090" cy="264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artoon children jumping together Royalty Free Vector Image">
            <a:extLst>
              <a:ext uri="{FF2B5EF4-FFF2-40B4-BE49-F238E27FC236}">
                <a16:creationId xmlns:a16="http://schemas.microsoft.com/office/drawing/2014/main" id="{6B674AEE-2FA9-8745-82F1-99E3D127D7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7821" b="71410" l="0" r="99800">
                        <a14:foregroundMark x1="62000" y1="21923" x2="65100" y2="68333"/>
                        <a14:foregroundMark x1="54400" y1="20385" x2="58200" y2="22051"/>
                        <a14:foregroundMark x1="70000" y1="25000" x2="73200" y2="25128"/>
                        <a14:foregroundMark x1="75800" y1="20385" x2="81000" y2="29615"/>
                        <a14:foregroundMark x1="92400" y1="33333" x2="98900" y2="25385"/>
                        <a14:foregroundMark x1="78400" y1="21026" x2="80100" y2="20513"/>
                        <a14:foregroundMark x1="38400" y1="22051" x2="29500" y2="57179"/>
                        <a14:foregroundMark x1="48800" y1="28333" x2="36700" y2="46410"/>
                        <a14:foregroundMark x1="42200" y1="51795" x2="45800" y2="52692"/>
                        <a14:foregroundMark x1="48200" y1="49359" x2="49800" y2="56282"/>
                        <a14:foregroundMark x1="53000" y1="60897" x2="57600" y2="57821"/>
                        <a14:foregroundMark x1="29000" y1="23590" x2="33600" y2="31154"/>
                        <a14:foregroundMark x1="47400" y1="25769" x2="50500" y2="30000"/>
                        <a14:foregroundMark x1="2100" y1="26026" x2="16100" y2="26026"/>
                        <a14:foregroundMark x1="14600" y1="35256" x2="20700" y2="65769"/>
                        <a14:foregroundMark x1="19200" y1="25256" x2="25500" y2="23974"/>
                        <a14:foregroundMark x1="1100" y1="32692" x2="2600" y2="32692"/>
                        <a14:foregroundMark x1="89800" y1="56410" x2="90300" y2="60641"/>
                        <a14:foregroundMark x1="85700" y1="68590" x2="88400" y2="69744"/>
                        <a14:foregroundMark x1="88500" y1="69615" x2="91400" y2="67179"/>
                        <a14:foregroundMark x1="7100" y1="29744" x2="8900" y2="32692"/>
                        <a14:foregroundMark x1="49900" y1="27308" x2="51500" y2="28718"/>
                        <a14:foregroundMark x1="50400" y1="54744" x2="49500" y2="50000"/>
                        <a14:foregroundMark x1="26000" y1="58590" x2="31100" y2="59103"/>
                        <a14:foregroundMark x1="69500" y1="23974" x2="69500" y2="239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25" b="27301"/>
          <a:stretch/>
        </p:blipFill>
        <p:spPr bwMode="auto">
          <a:xfrm>
            <a:off x="1363832" y="2270449"/>
            <a:ext cx="8791575" cy="383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5CBA2CD-ED12-CF40-B66A-DE2FC67486DE}"/>
              </a:ext>
            </a:extLst>
          </p:cNvPr>
          <p:cNvGrpSpPr/>
          <p:nvPr/>
        </p:nvGrpSpPr>
        <p:grpSpPr>
          <a:xfrm>
            <a:off x="2488234" y="3851794"/>
            <a:ext cx="6549743" cy="334540"/>
            <a:chOff x="3044380" y="6123075"/>
            <a:chExt cx="6549743" cy="33454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A690ADD-CB32-554B-AC01-B9D0FAF90BEC}"/>
                </a:ext>
              </a:extLst>
            </p:cNvPr>
            <p:cNvSpPr/>
            <p:nvPr/>
          </p:nvSpPr>
          <p:spPr>
            <a:xfrm>
              <a:off x="3044380" y="6123078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2DED32E-B31A-484E-851C-70A524B1F34F}"/>
                </a:ext>
              </a:extLst>
            </p:cNvPr>
            <p:cNvSpPr/>
            <p:nvPr/>
          </p:nvSpPr>
          <p:spPr>
            <a:xfrm>
              <a:off x="5106357" y="6123077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6923842-0B35-5244-BFD4-7E999C314CF2}"/>
                </a:ext>
              </a:extLst>
            </p:cNvPr>
            <p:cNvSpPr/>
            <p:nvPr/>
          </p:nvSpPr>
          <p:spPr>
            <a:xfrm>
              <a:off x="7238043" y="6123076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C3C771B-84E6-394A-BA59-BD84F66244B1}"/>
                </a:ext>
              </a:extLst>
            </p:cNvPr>
            <p:cNvSpPr/>
            <p:nvPr/>
          </p:nvSpPr>
          <p:spPr>
            <a:xfrm>
              <a:off x="9142802" y="6123075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48489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en and women cartoon style holding hands Vector Image">
            <a:extLst>
              <a:ext uri="{FF2B5EF4-FFF2-40B4-BE49-F238E27FC236}">
                <a16:creationId xmlns:a16="http://schemas.microsoft.com/office/drawing/2014/main" id="{436238D4-780B-4748-A6E6-3913BAEC3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 b="27346"/>
          <a:stretch/>
        </p:blipFill>
        <p:spPr bwMode="auto">
          <a:xfrm>
            <a:off x="1452240" y="2254371"/>
            <a:ext cx="8791575" cy="379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78" name="Picture 2" descr="Kite Royalty Free Vector Image - VectorStock">
            <a:extLst>
              <a:ext uri="{FF2B5EF4-FFF2-40B4-BE49-F238E27FC236}">
                <a16:creationId xmlns:a16="http://schemas.microsoft.com/office/drawing/2014/main" id="{F5308D65-0F42-9E47-9428-D9A7FC9AF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63" b="90000" l="10000" r="90000">
                        <a14:foregroundMark x1="32429" y1="45463" x2="57857" y2="82222"/>
                        <a14:foregroundMark x1="47429" y1="79352" x2="28286" y2="57407"/>
                        <a14:foregroundMark x1="37286" y1="62130" x2="37286" y2="62130"/>
                        <a14:foregroundMark x1="33429" y1="61019" x2="32857" y2="49537"/>
                        <a14:foregroundMark x1="39714" y1="66204" x2="48857" y2="74815"/>
                        <a14:foregroundMark x1="50571" y1="79537" x2="50286" y2="80648"/>
                        <a14:foregroundMark x1="59286" y1="80185" x2="56143" y2="8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40" y="1478824"/>
            <a:ext cx="1885114" cy="29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Kite Royalty Free Vector Image - VectorStock">
            <a:extLst>
              <a:ext uri="{FF2B5EF4-FFF2-40B4-BE49-F238E27FC236}">
                <a16:creationId xmlns:a16="http://schemas.microsoft.com/office/drawing/2014/main" id="{A3801D01-EE80-0946-8F11-49BC91D09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63" b="90000" l="10000" r="90000">
                        <a14:foregroundMark x1="32429" y1="45463" x2="57857" y2="82222"/>
                        <a14:foregroundMark x1="47429" y1="79352" x2="28286" y2="57407"/>
                        <a14:foregroundMark x1="37286" y1="62130" x2="37286" y2="62130"/>
                        <a14:foregroundMark x1="33429" y1="61019" x2="32857" y2="49537"/>
                        <a14:foregroundMark x1="39714" y1="66204" x2="48857" y2="74815"/>
                        <a14:foregroundMark x1="50571" y1="79537" x2="50286" y2="80648"/>
                        <a14:foregroundMark x1="59286" y1="80185" x2="56143" y2="8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12656" flipH="1">
            <a:off x="9301258" y="1208336"/>
            <a:ext cx="1885114" cy="29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Kite Royalty Free Vector Image - VectorStock">
            <a:extLst>
              <a:ext uri="{FF2B5EF4-FFF2-40B4-BE49-F238E27FC236}">
                <a16:creationId xmlns:a16="http://schemas.microsoft.com/office/drawing/2014/main" id="{3AFB6978-EB32-054C-B62A-06B5C6293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463" b="90000" l="10000" r="90000">
                        <a14:foregroundMark x1="32429" y1="45463" x2="57857" y2="82222"/>
                        <a14:foregroundMark x1="47429" y1="79352" x2="28286" y2="57407"/>
                        <a14:foregroundMark x1="37286" y1="62130" x2="37286" y2="62130"/>
                        <a14:foregroundMark x1="33429" y1="61019" x2="32857" y2="49537"/>
                        <a14:foregroundMark x1="39714" y1="66204" x2="48857" y2="74815"/>
                        <a14:foregroundMark x1="50571" y1="79537" x2="50286" y2="80648"/>
                        <a14:foregroundMark x1="59286" y1="80185" x2="56143" y2="842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9387" flipH="1">
            <a:off x="6225708" y="926224"/>
            <a:ext cx="1885114" cy="290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A64CE8E-8E76-CC48-AABE-73AB01E0C687}"/>
              </a:ext>
            </a:extLst>
          </p:cNvPr>
          <p:cNvGrpSpPr/>
          <p:nvPr/>
        </p:nvGrpSpPr>
        <p:grpSpPr>
          <a:xfrm>
            <a:off x="2862422" y="3693533"/>
            <a:ext cx="5940084" cy="334538"/>
            <a:chOff x="2843493" y="3819381"/>
            <a:chExt cx="5940084" cy="33453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D8CBE7B-3B86-6F45-A867-705A5D281485}"/>
                </a:ext>
              </a:extLst>
            </p:cNvPr>
            <p:cNvSpPr/>
            <p:nvPr/>
          </p:nvSpPr>
          <p:spPr>
            <a:xfrm>
              <a:off x="2843493" y="3819382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4B1A9C0-D07F-8D4C-9F8B-AAD187EAE45F}"/>
                </a:ext>
              </a:extLst>
            </p:cNvPr>
            <p:cNvSpPr/>
            <p:nvPr/>
          </p:nvSpPr>
          <p:spPr>
            <a:xfrm>
              <a:off x="4704996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E00CE24-3EA2-D04D-8ED7-1BE2A36AC8D1}"/>
                </a:ext>
              </a:extLst>
            </p:cNvPr>
            <p:cNvSpPr/>
            <p:nvPr/>
          </p:nvSpPr>
          <p:spPr>
            <a:xfrm>
              <a:off x="6587351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3E8697C-9BCF-9944-B8CF-56E9FF0428F6}"/>
                </a:ext>
              </a:extLst>
            </p:cNvPr>
            <p:cNvSpPr/>
            <p:nvPr/>
          </p:nvSpPr>
          <p:spPr>
            <a:xfrm>
              <a:off x="8332256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38292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artoon Drawing Animation of Diverse Stock Footage Video (100 ...">
            <a:extLst>
              <a:ext uri="{FF2B5EF4-FFF2-40B4-BE49-F238E27FC236}">
                <a16:creationId xmlns:a16="http://schemas.microsoft.com/office/drawing/2014/main" id="{A875C4B0-FAFD-8843-9B1B-BE32767FC0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8"/>
          <a:stretch/>
        </p:blipFill>
        <p:spPr bwMode="auto">
          <a:xfrm>
            <a:off x="1236122" y="0"/>
            <a:ext cx="9718588" cy="67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8125780-CA3E-0448-BBDD-51DEFE455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03761" y="3826292"/>
            <a:ext cx="827998" cy="168754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024BEE8-E3FE-F549-9DA0-E7FCA43E15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9239" y="3653399"/>
            <a:ext cx="1222284" cy="16875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01D5DC4-12C9-414F-AB4F-2BA07E94B0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0236" y="3826292"/>
            <a:ext cx="1222284" cy="14825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3646A07-21B8-C946-A860-B9B729F796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4969" y="3689468"/>
            <a:ext cx="875313" cy="168754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9F6F86C-F84C-6A44-850E-5CAAE07E0A5C}"/>
              </a:ext>
            </a:extLst>
          </p:cNvPr>
          <p:cNvGrpSpPr/>
          <p:nvPr/>
        </p:nvGrpSpPr>
        <p:grpSpPr>
          <a:xfrm>
            <a:off x="1787701" y="2854599"/>
            <a:ext cx="8116710" cy="334540"/>
            <a:chOff x="2843493" y="3819379"/>
            <a:chExt cx="8116710" cy="33454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43F5F0-9113-C243-A655-4E7FE5A3D6A4}"/>
                </a:ext>
              </a:extLst>
            </p:cNvPr>
            <p:cNvSpPr/>
            <p:nvPr/>
          </p:nvSpPr>
          <p:spPr>
            <a:xfrm>
              <a:off x="2843493" y="3819382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3625EC-C3C2-A74B-B07C-8F8747E79C98}"/>
                </a:ext>
              </a:extLst>
            </p:cNvPr>
            <p:cNvSpPr/>
            <p:nvPr/>
          </p:nvSpPr>
          <p:spPr>
            <a:xfrm>
              <a:off x="4334669" y="3819379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DFC6F8-1057-6344-9F65-E2E0EE7AB4C6}"/>
                </a:ext>
              </a:extLst>
            </p:cNvPr>
            <p:cNvSpPr/>
            <p:nvPr/>
          </p:nvSpPr>
          <p:spPr>
            <a:xfrm>
              <a:off x="5921293" y="3819379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C679DC-483E-4D49-BF8A-BB013A65A9A0}"/>
                </a:ext>
              </a:extLst>
            </p:cNvPr>
            <p:cNvSpPr/>
            <p:nvPr/>
          </p:nvSpPr>
          <p:spPr>
            <a:xfrm>
              <a:off x="7520689" y="3819379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B87DAF0-02E2-EA4D-AF9D-FCC54A7B2F8E}"/>
                </a:ext>
              </a:extLst>
            </p:cNvPr>
            <p:cNvSpPr/>
            <p:nvPr/>
          </p:nvSpPr>
          <p:spPr>
            <a:xfrm>
              <a:off x="9077299" y="3819380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0A7B35-62B7-FB4E-8B52-95760F890800}"/>
                </a:ext>
              </a:extLst>
            </p:cNvPr>
            <p:cNvSpPr/>
            <p:nvPr/>
          </p:nvSpPr>
          <p:spPr>
            <a:xfrm>
              <a:off x="10508882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727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610527F-6C69-6A4A-B532-E3074AAEC99B}"/>
              </a:ext>
            </a:extLst>
          </p:cNvPr>
          <p:cNvSpPr txBox="1"/>
          <p:nvPr/>
        </p:nvSpPr>
        <p:spPr>
          <a:xfrm>
            <a:off x="3112568" y="3969834"/>
            <a:ext cx="165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number cards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531DC0-E3A6-0E4E-BBA4-588FC8CF8B66}"/>
              </a:ext>
            </a:extLst>
          </p:cNvPr>
          <p:cNvSpPr txBox="1"/>
          <p:nvPr/>
        </p:nvSpPr>
        <p:spPr>
          <a:xfrm>
            <a:off x="6011344" y="3971778"/>
            <a:ext cx="1887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face cards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11DEDC-E36E-574A-9201-346009C3712E}"/>
              </a:ext>
            </a:extLst>
          </p:cNvPr>
          <p:cNvGrpSpPr/>
          <p:nvPr/>
        </p:nvGrpSpPr>
        <p:grpSpPr>
          <a:xfrm>
            <a:off x="5877017" y="2501189"/>
            <a:ext cx="2155672" cy="1378014"/>
            <a:chOff x="6591110" y="2499245"/>
            <a:chExt cx="2155672" cy="1378014"/>
          </a:xfrm>
        </p:grpSpPr>
        <p:pic>
          <p:nvPicPr>
            <p:cNvPr id="17" name="Picture 10" descr="Deck of playing Cards - Mathematics Probability - Teachoo">
              <a:extLst>
                <a:ext uri="{FF2B5EF4-FFF2-40B4-BE49-F238E27FC236}">
                  <a16:creationId xmlns:a16="http://schemas.microsoft.com/office/drawing/2014/main" id="{A5BA6189-D2E7-0A4D-947B-2E4B7D5321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05" t="76212" r="15705" b="1718"/>
            <a:stretch/>
          </p:blipFill>
          <p:spPr bwMode="auto">
            <a:xfrm>
              <a:off x="7784757" y="2500496"/>
              <a:ext cx="962025" cy="137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 descr="Deck of playing Cards - Mathematics Probability - Teachoo">
              <a:extLst>
                <a:ext uri="{FF2B5EF4-FFF2-40B4-BE49-F238E27FC236}">
                  <a16:creationId xmlns:a16="http://schemas.microsoft.com/office/drawing/2014/main" id="{D0628221-0159-DE42-916B-F794AFAB9B1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62" t="11156" r="8047" b="66734"/>
            <a:stretch/>
          </p:blipFill>
          <p:spPr bwMode="auto">
            <a:xfrm>
              <a:off x="7175576" y="2499245"/>
              <a:ext cx="962026" cy="137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 descr="Deck of playing Cards - Mathematics Probability - Teachoo">
              <a:extLst>
                <a:ext uri="{FF2B5EF4-FFF2-40B4-BE49-F238E27FC236}">
                  <a16:creationId xmlns:a16="http://schemas.microsoft.com/office/drawing/2014/main" id="{4184E99E-6738-7440-A307-396576CC71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734" t="32555" r="297" b="45446"/>
            <a:stretch/>
          </p:blipFill>
          <p:spPr bwMode="auto">
            <a:xfrm>
              <a:off x="6591110" y="2503659"/>
              <a:ext cx="971550" cy="1371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8704BFE-E2CA-0848-854D-5B8707765FD4}"/>
              </a:ext>
            </a:extLst>
          </p:cNvPr>
          <p:cNvGrpSpPr/>
          <p:nvPr/>
        </p:nvGrpSpPr>
        <p:grpSpPr>
          <a:xfrm>
            <a:off x="2892395" y="2499245"/>
            <a:ext cx="2095234" cy="1378014"/>
            <a:chOff x="2892395" y="2499245"/>
            <a:chExt cx="2095234" cy="1378014"/>
          </a:xfrm>
        </p:grpSpPr>
        <p:pic>
          <p:nvPicPr>
            <p:cNvPr id="12" name="Picture 10" descr="Deck of playing Cards - Mathematics Probability - Teachoo">
              <a:extLst>
                <a:ext uri="{FF2B5EF4-FFF2-40B4-BE49-F238E27FC236}">
                  <a16:creationId xmlns:a16="http://schemas.microsoft.com/office/drawing/2014/main" id="{D58F9880-3848-914F-B66D-A68895FD3F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8" t="10887" r="84688" b="67003"/>
            <a:stretch/>
          </p:blipFill>
          <p:spPr bwMode="auto">
            <a:xfrm>
              <a:off x="4044654" y="2499245"/>
              <a:ext cx="942975" cy="1378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0" descr="Deck of playing Cards - Mathematics Probability - Teachoo">
              <a:extLst>
                <a:ext uri="{FF2B5EF4-FFF2-40B4-BE49-F238E27FC236}">
                  <a16:creationId xmlns:a16="http://schemas.microsoft.com/office/drawing/2014/main" id="{135D1F89-5A1E-B843-AFEE-167E3A674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483" t="32555" r="61626" b="45446"/>
            <a:stretch/>
          </p:blipFill>
          <p:spPr bwMode="auto">
            <a:xfrm>
              <a:off x="3452821" y="2503659"/>
              <a:ext cx="962025" cy="13710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0" descr="Deck of playing Cards - Mathematics Probability - Teachoo">
              <a:extLst>
                <a:ext uri="{FF2B5EF4-FFF2-40B4-BE49-F238E27FC236}">
                  <a16:creationId xmlns:a16="http://schemas.microsoft.com/office/drawing/2014/main" id="{417FD5CA-7945-4D49-A93D-1B86C3D4D7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672" t="76212" r="23437" b="1718"/>
            <a:stretch/>
          </p:blipFill>
          <p:spPr bwMode="auto">
            <a:xfrm>
              <a:off x="2892395" y="2499245"/>
              <a:ext cx="962026" cy="137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66738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artoon Drawing Animation of Diverse Stock Footage Video (100 ...">
            <a:extLst>
              <a:ext uri="{FF2B5EF4-FFF2-40B4-BE49-F238E27FC236}">
                <a16:creationId xmlns:a16="http://schemas.microsoft.com/office/drawing/2014/main" id="{38E9021D-0F15-2245-887E-8E8A5B10D2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8"/>
          <a:stretch/>
        </p:blipFill>
        <p:spPr bwMode="auto">
          <a:xfrm>
            <a:off x="1236122" y="0"/>
            <a:ext cx="9718588" cy="670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A3E0700-AF2B-5046-84C1-4DFA46F0E526}"/>
              </a:ext>
            </a:extLst>
          </p:cNvPr>
          <p:cNvGrpSpPr/>
          <p:nvPr/>
        </p:nvGrpSpPr>
        <p:grpSpPr>
          <a:xfrm>
            <a:off x="1765135" y="2819472"/>
            <a:ext cx="8161842" cy="404793"/>
            <a:chOff x="2820927" y="3784252"/>
            <a:chExt cx="8161842" cy="40479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A5243F-C377-5E4F-A9C0-6B947403D6E5}"/>
                </a:ext>
              </a:extLst>
            </p:cNvPr>
            <p:cNvSpPr/>
            <p:nvPr/>
          </p:nvSpPr>
          <p:spPr>
            <a:xfrm>
              <a:off x="2820927" y="3784255"/>
              <a:ext cx="496453" cy="404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824399F-282B-9A40-8A2F-0827EF3FB16C}"/>
                </a:ext>
              </a:extLst>
            </p:cNvPr>
            <p:cNvSpPr/>
            <p:nvPr/>
          </p:nvSpPr>
          <p:spPr>
            <a:xfrm>
              <a:off x="4312103" y="3784252"/>
              <a:ext cx="496453" cy="404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8397AC5-879B-284C-A74D-A3BF2AA5E3FB}"/>
                </a:ext>
              </a:extLst>
            </p:cNvPr>
            <p:cNvSpPr/>
            <p:nvPr/>
          </p:nvSpPr>
          <p:spPr>
            <a:xfrm>
              <a:off x="5898727" y="3784252"/>
              <a:ext cx="496453" cy="404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42C0CF1-3B07-B842-89E2-F739783DE170}"/>
                </a:ext>
              </a:extLst>
            </p:cNvPr>
            <p:cNvSpPr/>
            <p:nvPr/>
          </p:nvSpPr>
          <p:spPr>
            <a:xfrm>
              <a:off x="7498123" y="3784252"/>
              <a:ext cx="496453" cy="404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8CDACB-4DE8-EE4B-837B-B74546E91078}"/>
                </a:ext>
              </a:extLst>
            </p:cNvPr>
            <p:cNvSpPr/>
            <p:nvPr/>
          </p:nvSpPr>
          <p:spPr>
            <a:xfrm>
              <a:off x="9054733" y="3784253"/>
              <a:ext cx="496453" cy="404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D467CD7-0DED-9E46-8CAA-FCDFB7C3D241}"/>
                </a:ext>
              </a:extLst>
            </p:cNvPr>
            <p:cNvSpPr/>
            <p:nvPr/>
          </p:nvSpPr>
          <p:spPr>
            <a:xfrm>
              <a:off x="10486316" y="3784254"/>
              <a:ext cx="496453" cy="4047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000" dirty="0">
                  <a:solidFill>
                    <a:schemeClr val="tx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1989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Professional workers people set standing together Vector Image">
            <a:extLst>
              <a:ext uri="{FF2B5EF4-FFF2-40B4-BE49-F238E27FC236}">
                <a16:creationId xmlns:a16="http://schemas.microsoft.com/office/drawing/2014/main" id="{932DF3C3-0E4B-A14E-A1B5-FA5E3651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213" y="0"/>
            <a:ext cx="8791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1157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Group of happy people friends together in casual Vector Image">
            <a:extLst>
              <a:ext uri="{FF2B5EF4-FFF2-40B4-BE49-F238E27FC236}">
                <a16:creationId xmlns:a16="http://schemas.microsoft.com/office/drawing/2014/main" id="{8AF80F0F-55E3-B444-8FA8-7ACE47D33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0"/>
            <a:ext cx="635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36704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Group of happy people friends together in casual Vector Image">
            <a:extLst>
              <a:ext uri="{FF2B5EF4-FFF2-40B4-BE49-F238E27FC236}">
                <a16:creationId xmlns:a16="http://schemas.microsoft.com/office/drawing/2014/main" id="{3705D76F-8DFA-0542-9C4D-BCD113EDF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0"/>
            <a:ext cx="635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1067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appy kid cartoon walking together Royalty Free Vector Image">
            <a:extLst>
              <a:ext uri="{FF2B5EF4-FFF2-40B4-BE49-F238E27FC236}">
                <a16:creationId xmlns:a16="http://schemas.microsoft.com/office/drawing/2014/main" id="{089B562C-5709-0E45-976A-42BC66E7E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61" b="19096"/>
          <a:stretch/>
        </p:blipFill>
        <p:spPr bwMode="auto">
          <a:xfrm>
            <a:off x="1700213" y="573437"/>
            <a:ext cx="8791575" cy="497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29C45E6-1376-7A4C-8A45-FA5DBF87F3BB}"/>
              </a:ext>
            </a:extLst>
          </p:cNvPr>
          <p:cNvGrpSpPr/>
          <p:nvPr/>
        </p:nvGrpSpPr>
        <p:grpSpPr>
          <a:xfrm>
            <a:off x="2256351" y="450728"/>
            <a:ext cx="5025249" cy="349004"/>
            <a:chOff x="2843493" y="3806637"/>
            <a:chExt cx="5025249" cy="3490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E6D23CD-B138-6F48-9F20-215E360378A9}"/>
                </a:ext>
              </a:extLst>
            </p:cNvPr>
            <p:cNvSpPr/>
            <p:nvPr/>
          </p:nvSpPr>
          <p:spPr>
            <a:xfrm>
              <a:off x="2843493" y="3819382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85FF7E-CF89-3049-B6DC-66EBDDBFEA10}"/>
                </a:ext>
              </a:extLst>
            </p:cNvPr>
            <p:cNvSpPr/>
            <p:nvPr/>
          </p:nvSpPr>
          <p:spPr>
            <a:xfrm>
              <a:off x="3761098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ED94BB-14E7-6741-9AA2-023718396811}"/>
                </a:ext>
              </a:extLst>
            </p:cNvPr>
            <p:cNvSpPr/>
            <p:nvPr/>
          </p:nvSpPr>
          <p:spPr>
            <a:xfrm>
              <a:off x="4665747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CF38CDA-039E-4641-ABDF-67F6245E28D6}"/>
                </a:ext>
              </a:extLst>
            </p:cNvPr>
            <p:cNvSpPr/>
            <p:nvPr/>
          </p:nvSpPr>
          <p:spPr>
            <a:xfrm>
              <a:off x="5587030" y="3821104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4AB0D2-1504-4942-BC4A-B9C8A96F8F8C}"/>
                </a:ext>
              </a:extLst>
            </p:cNvPr>
            <p:cNvSpPr/>
            <p:nvPr/>
          </p:nvSpPr>
          <p:spPr>
            <a:xfrm>
              <a:off x="6501333" y="3806637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F036BB-C341-9341-911D-5EE3DB406FEB}"/>
                </a:ext>
              </a:extLst>
            </p:cNvPr>
            <p:cNvSpPr/>
            <p:nvPr/>
          </p:nvSpPr>
          <p:spPr>
            <a:xfrm>
              <a:off x="7417421" y="38193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9876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Teacher and kids people together Royalty Free Vector Image">
            <a:extLst>
              <a:ext uri="{FF2B5EF4-FFF2-40B4-BE49-F238E27FC236}">
                <a16:creationId xmlns:a16="http://schemas.microsoft.com/office/drawing/2014/main" id="{5F9D0A42-EB9C-7A42-8B6D-D33138A56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9138" y="0"/>
            <a:ext cx="82137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326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iverse group young people together portrait Vector Image">
            <a:extLst>
              <a:ext uri="{FF2B5EF4-FFF2-40B4-BE49-F238E27FC236}">
                <a16:creationId xmlns:a16="http://schemas.microsoft.com/office/drawing/2014/main" id="{1CFAFA19-8726-6245-A0DF-3C0B8CA5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25" y="0"/>
            <a:ext cx="7802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6519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en and women cartoon style holding hands Vector Image">
            <a:extLst>
              <a:ext uri="{FF2B5EF4-FFF2-40B4-BE49-F238E27FC236}">
                <a16:creationId xmlns:a16="http://schemas.microsoft.com/office/drawing/2014/main" id="{46FB3E61-CEDC-BA46-83D9-A7BE240BA9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79" b="27346"/>
          <a:stretch/>
        </p:blipFill>
        <p:spPr bwMode="auto">
          <a:xfrm>
            <a:off x="1700213" y="1184988"/>
            <a:ext cx="8791575" cy="379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5212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Young people group holding hands men women jumping">
            <a:extLst>
              <a:ext uri="{FF2B5EF4-FFF2-40B4-BE49-F238E27FC236}">
                <a16:creationId xmlns:a16="http://schemas.microsoft.com/office/drawing/2014/main" id="{CCCA45D0-F34A-2D4C-A535-D520E4DCB8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3" b="24626"/>
          <a:stretch/>
        </p:blipFill>
        <p:spPr bwMode="auto">
          <a:xfrm>
            <a:off x="1438956" y="783770"/>
            <a:ext cx="8791575" cy="368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594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appy Women Or Girls Standing Together And Holding Hands. Group Of ...">
            <a:extLst>
              <a:ext uri="{FF2B5EF4-FFF2-40B4-BE49-F238E27FC236}">
                <a16:creationId xmlns:a16="http://schemas.microsoft.com/office/drawing/2014/main" id="{B54237EF-11FC-6B4B-8243-B3659B86F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295400"/>
            <a:ext cx="101600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BB1C717-F013-DA4C-BD97-414D502128C2}"/>
              </a:ext>
            </a:extLst>
          </p:cNvPr>
          <p:cNvGrpSpPr/>
          <p:nvPr/>
        </p:nvGrpSpPr>
        <p:grpSpPr>
          <a:xfrm>
            <a:off x="2535321" y="3092226"/>
            <a:ext cx="7426719" cy="340648"/>
            <a:chOff x="2843493" y="3813870"/>
            <a:chExt cx="7426719" cy="34064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74EF98-028D-A944-9D2F-46E0E5059C38}"/>
                </a:ext>
              </a:extLst>
            </p:cNvPr>
            <p:cNvSpPr/>
            <p:nvPr/>
          </p:nvSpPr>
          <p:spPr>
            <a:xfrm>
              <a:off x="2843493" y="3819382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8942342-FE7D-1249-BDEC-74C64461B9C0}"/>
                </a:ext>
              </a:extLst>
            </p:cNvPr>
            <p:cNvSpPr/>
            <p:nvPr/>
          </p:nvSpPr>
          <p:spPr>
            <a:xfrm>
              <a:off x="4124939" y="3819981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FB68BCC-831F-4F4E-B7C0-887252045F9D}"/>
                </a:ext>
              </a:extLst>
            </p:cNvPr>
            <p:cNvSpPr/>
            <p:nvPr/>
          </p:nvSpPr>
          <p:spPr>
            <a:xfrm>
              <a:off x="5638979" y="3813870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5EC000-F4C0-5045-BFC6-5E50ABF557BA}"/>
                </a:ext>
              </a:extLst>
            </p:cNvPr>
            <p:cNvSpPr/>
            <p:nvPr/>
          </p:nvSpPr>
          <p:spPr>
            <a:xfrm>
              <a:off x="7609621" y="3813870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D670117-7027-4A4D-BE6E-57E9BA4F1C69}"/>
                </a:ext>
              </a:extLst>
            </p:cNvPr>
            <p:cNvSpPr/>
            <p:nvPr/>
          </p:nvSpPr>
          <p:spPr>
            <a:xfrm>
              <a:off x="9818891" y="3813870"/>
              <a:ext cx="451321" cy="3345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3300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82BE9ED-70BC-E044-92E9-C55F4B7A83FD}"/>
              </a:ext>
            </a:extLst>
          </p:cNvPr>
          <p:cNvSpPr txBox="1"/>
          <p:nvPr/>
        </p:nvSpPr>
        <p:spPr>
          <a:xfrm>
            <a:off x="114763" y="6443377"/>
            <a:ext cx="121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train1.png</a:t>
            </a:r>
          </a:p>
        </p:txBody>
      </p:sp>
      <p:pic>
        <p:nvPicPr>
          <p:cNvPr id="18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76DF66B6-58C9-A34D-B872-BA935E386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28" t="54205" r="15625" b="23430"/>
          <a:stretch/>
        </p:blipFill>
        <p:spPr bwMode="auto">
          <a:xfrm>
            <a:off x="3015126" y="4818133"/>
            <a:ext cx="981075" cy="1393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BA8C55A5-55EB-B74C-8B94-675FC6AFA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9" t="76212" r="61641" b="1718"/>
          <a:stretch/>
        </p:blipFill>
        <p:spPr bwMode="auto">
          <a:xfrm>
            <a:off x="6310476" y="4827329"/>
            <a:ext cx="957107" cy="137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881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Set Characters Wearing Colorful Shirts Diversity Conceptual ...">
            <a:extLst>
              <a:ext uri="{FF2B5EF4-FFF2-40B4-BE49-F238E27FC236}">
                <a16:creationId xmlns:a16="http://schemas.microsoft.com/office/drawing/2014/main" id="{CBBF0AE6-F34C-9745-B4F2-F0CAECF843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9" t="12683" r="10531" b="10894"/>
          <a:stretch/>
        </p:blipFill>
        <p:spPr bwMode="auto">
          <a:xfrm>
            <a:off x="2506364" y="239659"/>
            <a:ext cx="5622566" cy="357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306899-EAF4-5A42-B060-76C89B46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1680" y="4831789"/>
            <a:ext cx="722805" cy="13034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9E2B3B-6A01-864E-8BBE-C028200AE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7554" y="2563786"/>
            <a:ext cx="722805" cy="1303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BAE50D-4215-A04A-A577-78B484469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288" y="211567"/>
            <a:ext cx="722805" cy="13034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DB7BA4-AA46-D846-AD7B-EE23BD65B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536" y="4168963"/>
            <a:ext cx="835375" cy="13034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19AA6ED-ABDE-754A-B347-28077FE4F5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1985" y="5387569"/>
            <a:ext cx="918320" cy="11138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03E434F-BDB3-404B-B3E5-98D572C657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59428" y="4916006"/>
            <a:ext cx="622086" cy="12678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76CE5EC-B641-0D40-A39D-FC3BD1F996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10844" y="4265342"/>
            <a:ext cx="622086" cy="12678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6E30DB3-E75D-2543-9766-2986622C1D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054" y="626428"/>
            <a:ext cx="657635" cy="12678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23C393-47AB-AF49-A9E8-820ABA3E54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770471" y="3631405"/>
            <a:ext cx="918320" cy="126787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44BDA8-3168-634E-8EE1-49973895BD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09786" y="1894302"/>
            <a:ext cx="1179005" cy="1338969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BEB2F1C-6A1A-F340-9CE8-ECEADDE4EBF5}"/>
              </a:ext>
            </a:extLst>
          </p:cNvPr>
          <p:cNvGrpSpPr/>
          <p:nvPr/>
        </p:nvGrpSpPr>
        <p:grpSpPr>
          <a:xfrm>
            <a:off x="2835797" y="1855879"/>
            <a:ext cx="5025249" cy="349004"/>
            <a:chOff x="2843493" y="3806637"/>
            <a:chExt cx="5025249" cy="349004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F941CCE-F3FC-234E-990C-9BF6AD7E1A3B}"/>
                </a:ext>
              </a:extLst>
            </p:cNvPr>
            <p:cNvSpPr/>
            <p:nvPr/>
          </p:nvSpPr>
          <p:spPr>
            <a:xfrm>
              <a:off x="2843493" y="3819382"/>
              <a:ext cx="451321" cy="334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E68983E-EF1B-7849-ACA5-5AD07272BDC1}"/>
                </a:ext>
              </a:extLst>
            </p:cNvPr>
            <p:cNvSpPr/>
            <p:nvPr/>
          </p:nvSpPr>
          <p:spPr>
            <a:xfrm>
              <a:off x="3761098" y="3819381"/>
              <a:ext cx="451321" cy="334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00EF3A-44D5-634A-A8D7-5F63F97D6C30}"/>
                </a:ext>
              </a:extLst>
            </p:cNvPr>
            <p:cNvSpPr/>
            <p:nvPr/>
          </p:nvSpPr>
          <p:spPr>
            <a:xfrm>
              <a:off x="4665747" y="3819381"/>
              <a:ext cx="451321" cy="334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C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7D76A19-8D68-D742-A01A-BAF378E32C61}"/>
                </a:ext>
              </a:extLst>
            </p:cNvPr>
            <p:cNvSpPr/>
            <p:nvPr/>
          </p:nvSpPr>
          <p:spPr>
            <a:xfrm>
              <a:off x="5587030" y="3821104"/>
              <a:ext cx="451321" cy="334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F99350-EA5A-1048-AD9C-6357148FCCDE}"/>
                </a:ext>
              </a:extLst>
            </p:cNvPr>
            <p:cNvSpPr/>
            <p:nvPr/>
          </p:nvSpPr>
          <p:spPr>
            <a:xfrm>
              <a:off x="6501333" y="3806637"/>
              <a:ext cx="451321" cy="334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E274E13-A54B-AD4B-A102-E4C504EF6BAF}"/>
                </a:ext>
              </a:extLst>
            </p:cNvPr>
            <p:cNvSpPr/>
            <p:nvPr/>
          </p:nvSpPr>
          <p:spPr>
            <a:xfrm>
              <a:off x="7417421" y="3819381"/>
              <a:ext cx="451321" cy="3345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62661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312 Mixed Race Children Cliparts, Stock Vector And Royalty Free ...">
            <a:extLst>
              <a:ext uri="{FF2B5EF4-FFF2-40B4-BE49-F238E27FC236}">
                <a16:creationId xmlns:a16="http://schemas.microsoft.com/office/drawing/2014/main" id="{58603F38-7270-CF4F-AC5D-4D5CE1BF6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895" y="1437086"/>
            <a:ext cx="6915150" cy="365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Callout 1">
            <a:extLst>
              <a:ext uri="{FF2B5EF4-FFF2-40B4-BE49-F238E27FC236}">
                <a16:creationId xmlns:a16="http://schemas.microsoft.com/office/drawing/2014/main" id="{13BB8C2A-D63F-3C46-A144-D63CFACA73C0}"/>
              </a:ext>
            </a:extLst>
          </p:cNvPr>
          <p:cNvSpPr/>
          <p:nvPr/>
        </p:nvSpPr>
        <p:spPr>
          <a:xfrm>
            <a:off x="5151143" y="4808929"/>
            <a:ext cx="1398455" cy="981308"/>
          </a:xfrm>
          <a:prstGeom prst="wedgeEllipseCallout">
            <a:avLst>
              <a:gd name="adj1" fmla="val -33173"/>
              <a:gd name="adj2" fmla="val -218398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“1, 2, 3, 4, 5!”</a:t>
            </a:r>
          </a:p>
        </p:txBody>
      </p:sp>
      <p:sp>
        <p:nvSpPr>
          <p:cNvPr id="12" name="Oval Callout 11">
            <a:extLst>
              <a:ext uri="{FF2B5EF4-FFF2-40B4-BE49-F238E27FC236}">
                <a16:creationId xmlns:a16="http://schemas.microsoft.com/office/drawing/2014/main" id="{F4EEBAF3-FA70-6B42-B149-86D60A3C5E11}"/>
              </a:ext>
            </a:extLst>
          </p:cNvPr>
          <p:cNvSpPr/>
          <p:nvPr/>
        </p:nvSpPr>
        <p:spPr>
          <a:xfrm>
            <a:off x="2882894" y="946432"/>
            <a:ext cx="1739590" cy="981308"/>
          </a:xfrm>
          <a:prstGeom prst="wedgeEllipseCallout">
            <a:avLst>
              <a:gd name="adj1" fmla="val 7652"/>
              <a:gd name="adj2" fmla="val 90693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…10!</a:t>
            </a:r>
          </a:p>
        </p:txBody>
      </p:sp>
      <p:sp>
        <p:nvSpPr>
          <p:cNvPr id="13" name="Oval Callout 12">
            <a:extLst>
              <a:ext uri="{FF2B5EF4-FFF2-40B4-BE49-F238E27FC236}">
                <a16:creationId xmlns:a16="http://schemas.microsoft.com/office/drawing/2014/main" id="{412BDB06-21F3-CB41-89C4-10AC1D3E40BB}"/>
              </a:ext>
            </a:extLst>
          </p:cNvPr>
          <p:cNvSpPr/>
          <p:nvPr/>
        </p:nvSpPr>
        <p:spPr>
          <a:xfrm>
            <a:off x="5151144" y="1033347"/>
            <a:ext cx="1739590" cy="981308"/>
          </a:xfrm>
          <a:prstGeom prst="wedgeEllipseCallout">
            <a:avLst>
              <a:gd name="adj1" fmla="val 5088"/>
              <a:gd name="adj2" fmla="val 123647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“1, 2, 3, 4, 5, 6, 7, 8, 9, 10!”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8A93ED85-1EE9-004E-A337-F041312BB70A}"/>
              </a:ext>
            </a:extLst>
          </p:cNvPr>
          <p:cNvSpPr/>
          <p:nvPr/>
        </p:nvSpPr>
        <p:spPr>
          <a:xfrm>
            <a:off x="7044691" y="946432"/>
            <a:ext cx="1739590" cy="981308"/>
          </a:xfrm>
          <a:prstGeom prst="wedgeEllipseCallout">
            <a:avLst>
              <a:gd name="adj1" fmla="val -25682"/>
              <a:gd name="adj2" fmla="val 114556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“1, 2, 3, 4, 5, 6, 7, 8, 9, 10!”</a:t>
            </a:r>
          </a:p>
        </p:txBody>
      </p:sp>
      <p:sp>
        <p:nvSpPr>
          <p:cNvPr id="16" name="Oval Callout 15">
            <a:extLst>
              <a:ext uri="{FF2B5EF4-FFF2-40B4-BE49-F238E27FC236}">
                <a16:creationId xmlns:a16="http://schemas.microsoft.com/office/drawing/2014/main" id="{00FEF845-FCE8-7B4E-A36A-2C8145E326D3}"/>
              </a:ext>
            </a:extLst>
          </p:cNvPr>
          <p:cNvSpPr/>
          <p:nvPr/>
        </p:nvSpPr>
        <p:spPr>
          <a:xfrm>
            <a:off x="7272466" y="4840247"/>
            <a:ext cx="1398455" cy="981308"/>
          </a:xfrm>
          <a:prstGeom prst="wedgeEllipseCallout">
            <a:avLst>
              <a:gd name="adj1" fmla="val 33011"/>
              <a:gd name="adj2" fmla="val -213853"/>
            </a:avLst>
          </a:prstGeom>
          <a:solidFill>
            <a:schemeClr val="bg1"/>
          </a:solidFill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“1, 2, 3, 4, 5!”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6201CD-63E0-5B48-BF4D-27B03A793961}"/>
              </a:ext>
            </a:extLst>
          </p:cNvPr>
          <p:cNvSpPr/>
          <p:nvPr/>
        </p:nvSpPr>
        <p:spPr>
          <a:xfrm>
            <a:off x="3752689" y="4349594"/>
            <a:ext cx="451321" cy="334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E8ED7D-8398-0948-A6FB-59122BA37DF4}"/>
              </a:ext>
            </a:extLst>
          </p:cNvPr>
          <p:cNvSpPr/>
          <p:nvPr/>
        </p:nvSpPr>
        <p:spPr>
          <a:xfrm>
            <a:off x="4925483" y="4349594"/>
            <a:ext cx="451321" cy="334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7D7E2E5-8822-324A-AEED-6C40CA529D4D}"/>
              </a:ext>
            </a:extLst>
          </p:cNvPr>
          <p:cNvSpPr/>
          <p:nvPr/>
        </p:nvSpPr>
        <p:spPr>
          <a:xfrm>
            <a:off x="6165470" y="4349593"/>
            <a:ext cx="451321" cy="334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68EA506-8F78-D140-833C-21E867EE1463}"/>
              </a:ext>
            </a:extLst>
          </p:cNvPr>
          <p:cNvSpPr/>
          <p:nvPr/>
        </p:nvSpPr>
        <p:spPr>
          <a:xfrm>
            <a:off x="7307924" y="4350210"/>
            <a:ext cx="451321" cy="334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3DAF74-2D5F-8449-B5CC-1461BD43B3D9}"/>
              </a:ext>
            </a:extLst>
          </p:cNvPr>
          <p:cNvSpPr/>
          <p:nvPr/>
        </p:nvSpPr>
        <p:spPr>
          <a:xfrm>
            <a:off x="8445261" y="4349593"/>
            <a:ext cx="451321" cy="3345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84368326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Gardening Plants Cartoon Images, Stock Photos &amp; Vectors | Shutterstock">
            <a:extLst>
              <a:ext uri="{FF2B5EF4-FFF2-40B4-BE49-F238E27FC236}">
                <a16:creationId xmlns:a16="http://schemas.microsoft.com/office/drawing/2014/main" id="{CFF5228C-BF54-794F-8CAD-F5B7CCA4B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464" y="825830"/>
            <a:ext cx="6043073" cy="520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7021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artoon cactus set set bright cacti and Royalty Free Vector">
            <a:extLst>
              <a:ext uri="{FF2B5EF4-FFF2-40B4-BE49-F238E27FC236}">
                <a16:creationId xmlns:a16="http://schemas.microsoft.com/office/drawing/2014/main" id="{4C4AA905-6360-F847-936A-BF00FA418D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9" b="17073"/>
          <a:stretch/>
        </p:blipFill>
        <p:spPr bwMode="auto">
          <a:xfrm>
            <a:off x="1700213" y="512956"/>
            <a:ext cx="8791575" cy="517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147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arrot Clipart - ClipArt Best - ClipArt Best | Clip art, Art, Free ...">
            <a:extLst>
              <a:ext uri="{FF2B5EF4-FFF2-40B4-BE49-F238E27FC236}">
                <a16:creationId xmlns:a16="http://schemas.microsoft.com/office/drawing/2014/main" id="{0A1B12BF-62EB-C34D-99F8-B8F8F5563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627" y="4026473"/>
            <a:ext cx="1922950" cy="1504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artoon Parrot Images, Stock Photos &amp; Vectors | Shutterstock">
            <a:extLst>
              <a:ext uri="{FF2B5EF4-FFF2-40B4-BE49-F238E27FC236}">
                <a16:creationId xmlns:a16="http://schemas.microsoft.com/office/drawing/2014/main" id="{4DE7DF0B-BA4B-4B45-878C-2B4822428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871" y="4899649"/>
            <a:ext cx="1277960" cy="137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artoon Parrot Images, Stock Photos &amp; Vectors | Shutterstock">
            <a:extLst>
              <a:ext uri="{FF2B5EF4-FFF2-40B4-BE49-F238E27FC236}">
                <a16:creationId xmlns:a16="http://schemas.microsoft.com/office/drawing/2014/main" id="{9598190F-BB0B-2949-A453-81D871AC2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934" y="3709097"/>
            <a:ext cx="1404141" cy="165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rtoon parrots set Royalty Free Vector Image - VectorStock">
            <a:extLst>
              <a:ext uri="{FF2B5EF4-FFF2-40B4-BE49-F238E27FC236}">
                <a16:creationId xmlns:a16="http://schemas.microsoft.com/office/drawing/2014/main" id="{2C451034-410B-8048-9C66-564D5F2A80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18"/>
          <a:stretch/>
        </p:blipFill>
        <p:spPr bwMode="auto">
          <a:xfrm>
            <a:off x="7570769" y="321771"/>
            <a:ext cx="4302106" cy="317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Big set of different cartoon birds Royalty Free Vector Image">
            <a:extLst>
              <a:ext uri="{FF2B5EF4-FFF2-40B4-BE49-F238E27FC236}">
                <a16:creationId xmlns:a16="http://schemas.microsoft.com/office/drawing/2014/main" id="{A5DB130B-F8DE-DD4F-875B-DCB7B516FE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0"/>
          <a:stretch/>
        </p:blipFill>
        <p:spPr bwMode="auto">
          <a:xfrm>
            <a:off x="480606" y="421719"/>
            <a:ext cx="6534727" cy="553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538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60D64-6A08-494C-8DA4-CF68F3F47DDA}"/>
              </a:ext>
            </a:extLst>
          </p:cNvPr>
          <p:cNvGrpSpPr/>
          <p:nvPr/>
        </p:nvGrpSpPr>
        <p:grpSpPr>
          <a:xfrm>
            <a:off x="1334595" y="295422"/>
            <a:ext cx="9718588" cy="4600136"/>
            <a:chOff x="1320528" y="956603"/>
            <a:chExt cx="9718588" cy="4600136"/>
          </a:xfrm>
        </p:grpSpPr>
        <p:pic>
          <p:nvPicPr>
            <p:cNvPr id="2" name="Picture 2" descr="Cartoon Drawing Animation of Diverse Stock Footage Video (100 ...">
              <a:extLst>
                <a:ext uri="{FF2B5EF4-FFF2-40B4-BE49-F238E27FC236}">
                  <a16:creationId xmlns:a16="http://schemas.microsoft.com/office/drawing/2014/main" id="{38E9021D-0F15-2245-887E-8E8A5B10D2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48" t="14265" b="17133"/>
            <a:stretch/>
          </p:blipFill>
          <p:spPr bwMode="auto">
            <a:xfrm>
              <a:off x="1320528" y="956603"/>
              <a:ext cx="9718588" cy="460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A3E0700-AF2B-5046-84C1-4DFA46F0E526}"/>
                </a:ext>
              </a:extLst>
            </p:cNvPr>
            <p:cNvGrpSpPr/>
            <p:nvPr/>
          </p:nvGrpSpPr>
          <p:grpSpPr>
            <a:xfrm>
              <a:off x="1849541" y="2819472"/>
              <a:ext cx="8161842" cy="404793"/>
              <a:chOff x="2820927" y="3784252"/>
              <a:chExt cx="8161842" cy="40479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9A5243F-C377-5E4F-A9C0-6B947403D6E5}"/>
                  </a:ext>
                </a:extLst>
              </p:cNvPr>
              <p:cNvSpPr/>
              <p:nvPr/>
            </p:nvSpPr>
            <p:spPr>
              <a:xfrm>
                <a:off x="2820927" y="3784255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A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824399F-282B-9A40-8A2F-0827EF3FB16C}"/>
                  </a:ext>
                </a:extLst>
              </p:cNvPr>
              <p:cNvSpPr/>
              <p:nvPr/>
            </p:nvSpPr>
            <p:spPr>
              <a:xfrm>
                <a:off x="431210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B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397AC5-879B-284C-A74D-A3BF2AA5E3FB}"/>
                  </a:ext>
                </a:extLst>
              </p:cNvPr>
              <p:cNvSpPr/>
              <p:nvPr/>
            </p:nvSpPr>
            <p:spPr>
              <a:xfrm>
                <a:off x="5898727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C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42C0CF1-3B07-B842-89E2-F739783DE170}"/>
                  </a:ext>
                </a:extLst>
              </p:cNvPr>
              <p:cNvSpPr/>
              <p:nvPr/>
            </p:nvSpPr>
            <p:spPr>
              <a:xfrm>
                <a:off x="7498123" y="3784252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D</a:t>
                </a: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58CDACB-4DE8-EE4B-837B-B74546E91078}"/>
                  </a:ext>
                </a:extLst>
              </p:cNvPr>
              <p:cNvSpPr/>
              <p:nvPr/>
            </p:nvSpPr>
            <p:spPr>
              <a:xfrm>
                <a:off x="9054733" y="3784253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E</a:t>
                </a:r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D467CD7-0DED-9E46-8CAA-FCDFB7C3D241}"/>
                  </a:ext>
                </a:extLst>
              </p:cNvPr>
              <p:cNvSpPr/>
              <p:nvPr/>
            </p:nvSpPr>
            <p:spPr>
              <a:xfrm>
                <a:off x="10486316" y="3784254"/>
                <a:ext cx="496453" cy="4047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000" dirty="0">
                    <a:solidFill>
                      <a:schemeClr val="tx1"/>
                    </a:solidFill>
                  </a:rPr>
                  <a:t>F</a:t>
                </a:r>
              </a:p>
            </p:txBody>
          </p:sp>
        </p:grpSp>
      </p:grpSp>
      <p:pic>
        <p:nvPicPr>
          <p:cNvPr id="14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41BB9644-8B0B-5F40-B02E-A57C8A48AE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2" t="10887" r="69219" b="67003"/>
          <a:stretch/>
        </p:blipFill>
        <p:spPr bwMode="auto">
          <a:xfrm>
            <a:off x="7859865" y="4828825"/>
            <a:ext cx="971550" cy="137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2BE9ED-70BC-E044-92E9-C55F4B7A83FD}"/>
              </a:ext>
            </a:extLst>
          </p:cNvPr>
          <p:cNvSpPr txBox="1"/>
          <p:nvPr/>
        </p:nvSpPr>
        <p:spPr>
          <a:xfrm>
            <a:off x="114764" y="6443377"/>
            <a:ext cx="1435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train2.png</a:t>
            </a:r>
          </a:p>
        </p:txBody>
      </p:sp>
      <p:pic>
        <p:nvPicPr>
          <p:cNvPr id="15" name="Picture 10" descr="Deck of playing Cards - Mathematics Probability - Teachoo">
            <a:extLst>
              <a:ext uri="{FF2B5EF4-FFF2-40B4-BE49-F238E27FC236}">
                <a16:creationId xmlns:a16="http://schemas.microsoft.com/office/drawing/2014/main" id="{65DD6979-D54F-194D-9F5E-E60F4AA97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" t="32555" r="92242" b="45446"/>
          <a:stretch/>
        </p:blipFill>
        <p:spPr bwMode="auto">
          <a:xfrm>
            <a:off x="9554427" y="4832284"/>
            <a:ext cx="942046" cy="137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019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11142</TotalTime>
  <Words>678</Words>
  <Application>Microsoft Macintosh PowerPoint</Application>
  <PresentationFormat>Widescreen</PresentationFormat>
  <Paragraphs>352</Paragraphs>
  <Slides>84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Calibri</vt:lpstr>
      <vt:lpstr>Calibri Light</vt:lpstr>
      <vt:lpstr>Helvetica Neue</vt:lpstr>
      <vt:lpstr>Office Theme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Who has a red card to play? Who can play a red card?</vt:lpstr>
      <vt:lpstr>PowerPoint Presentation</vt:lpstr>
      <vt:lpstr>PowerPoint Presentation</vt:lpstr>
      <vt:lpstr>Who has a black card? Who can play a black card?</vt:lpstr>
      <vt:lpstr>PowerPoint Presentation</vt:lpstr>
      <vt:lpstr>PowerPoint Presentation</vt:lpstr>
      <vt:lpstr>Who has a spade? Who can play a spade?</vt:lpstr>
      <vt:lpstr>PowerPoint Presentation</vt:lpstr>
      <vt:lpstr>PowerPoint Presentation</vt:lpstr>
      <vt:lpstr>Who has a club? Who can play a club?</vt:lpstr>
      <vt:lpstr>PowerPoint Presentation</vt:lpstr>
      <vt:lpstr>PowerPoint Presentation</vt:lpstr>
      <vt:lpstr>Who has a diamond? Who can play a diamond?</vt:lpstr>
      <vt:lpstr>PowerPoint Presentation</vt:lpstr>
      <vt:lpstr>PowerPoint Presentation</vt:lpstr>
      <vt:lpstr>Who has a heart? Who can play a heart?</vt:lpstr>
      <vt:lpstr>PowerPoint Presentation</vt:lpstr>
      <vt:lpstr>PowerPoint Presentation</vt:lpstr>
      <vt:lpstr>Who has a jack? Who can play a jack?</vt:lpstr>
      <vt:lpstr>PowerPoint Presentation</vt:lpstr>
      <vt:lpstr>PowerPoint Presentation</vt:lpstr>
      <vt:lpstr>Who has a queen? Who can play a queen?</vt:lpstr>
      <vt:lpstr>PowerPoint Presentation</vt:lpstr>
      <vt:lpstr>PowerPoint Presentation</vt:lpstr>
      <vt:lpstr>Who has a king? Who can play a king?</vt:lpstr>
      <vt:lpstr>PowerPoint Presentation</vt:lpstr>
      <vt:lpstr>PowerPoint Presentation</vt:lpstr>
      <vt:lpstr>Who has a face card? Who can play a face card?</vt:lpstr>
      <vt:lpstr>PowerPoint Presentation</vt:lpstr>
      <vt:lpstr>PowerPoint Presentation</vt:lpstr>
      <vt:lpstr>Who has a number card? Who can play a number card?</vt:lpstr>
      <vt:lpstr>PowerPoint Presentation</vt:lpstr>
      <vt:lpstr>PowerPoint Presentation</vt:lpstr>
      <vt:lpstr>Who has an ace? Who can play an ace?</vt:lpstr>
      <vt:lpstr>PowerPoint Presentation</vt:lpstr>
      <vt:lpstr>PowerPoint Presentation</vt:lpstr>
      <vt:lpstr>Who has a ten? Who can play a ten?</vt:lpstr>
      <vt:lpstr>PowerPoint Presentation</vt:lpstr>
      <vt:lpstr>PowerPoint Presentation</vt:lpstr>
      <vt:lpstr>Who has an eight? Who can play an eight?</vt:lpstr>
      <vt:lpstr>PowerPoint Presentation</vt:lpstr>
      <vt:lpstr>PowerPoint Presentation</vt:lpstr>
      <vt:lpstr>Who has a six? Who can play a six?</vt:lpstr>
      <vt:lpstr>PowerPoint Presentation</vt:lpstr>
      <vt:lpstr>PowerPoint Presentation</vt:lpstr>
      <vt:lpstr>Who has a four? Who can play a four?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128</cp:revision>
  <dcterms:created xsi:type="dcterms:W3CDTF">2020-03-28T15:39:30Z</dcterms:created>
  <dcterms:modified xsi:type="dcterms:W3CDTF">2020-04-13T16:15:05Z</dcterms:modified>
</cp:coreProperties>
</file>